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rts/chart4.xml" ContentType="application/vnd.openxmlformats-officedocument.drawingml.chart+xml"/>
  <Override PartName="/docProps/core.xml" ContentType="application/vnd.openxmlformats-package.core-properties+xml"/>
  <Override PartName="/docProps/app.xml" ContentType="application/vnd.openxmlformats-officedocument.extended-properties+xml"/>
  <Override PartName="/ppt/charts/colors1.xml" ContentType="application/vnd.ms-office.chartcolorstyle+xml"/>
  <Override PartName="/ppt/charts/style1.xml" ContentType="application/vnd.ms-office.chartstyle+xml"/>
  <Override PartName="/ppt/charts/colors2.xml" ContentType="application/vnd.ms-office.chartcolorstyle+xml"/>
  <Override PartName="/ppt/charts/style2.xml" ContentType="application/vnd.ms-office.chartstyle+xml"/>
  <Override PartName="/ppt/charts/colors3.xml" ContentType="application/vnd.ms-office.chartcolorstyle+xml"/>
  <Override PartName="/ppt/charts/style3.xml" ContentType="application/vnd.ms-office.chartstyle+xml"/>
  <Override PartName="/ppt/charts/colors4.xml" ContentType="application/vnd.ms-office.chartcolorstyle+xml"/>
  <Override PartName="/ppt/charts/style4.xml" ContentType="application/vnd.ms-office.chartstyl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Lst>
  <p:notesMasterIdLst>
    <p:notesMasterId r:id="rId34"/>
  </p:notesMasterIdLst>
  <p:sldIdLst>
    <p:sldId id="444" r:id="rId2"/>
    <p:sldId id="397" r:id="rId3"/>
    <p:sldId id="331" r:id="rId4"/>
    <p:sldId id="427" r:id="rId5"/>
    <p:sldId id="369" r:id="rId6"/>
    <p:sldId id="445" r:id="rId7"/>
    <p:sldId id="428" r:id="rId8"/>
    <p:sldId id="446" r:id="rId9"/>
    <p:sldId id="447" r:id="rId10"/>
    <p:sldId id="448" r:id="rId11"/>
    <p:sldId id="449" r:id="rId12"/>
    <p:sldId id="450" r:id="rId13"/>
    <p:sldId id="437" r:id="rId14"/>
    <p:sldId id="435" r:id="rId15"/>
    <p:sldId id="436" r:id="rId16"/>
    <p:sldId id="438" r:id="rId17"/>
    <p:sldId id="440" r:id="rId18"/>
    <p:sldId id="260" r:id="rId19"/>
    <p:sldId id="443" r:id="rId20"/>
    <p:sldId id="459" r:id="rId21"/>
    <p:sldId id="451" r:id="rId22"/>
    <p:sldId id="431" r:id="rId23"/>
    <p:sldId id="441" r:id="rId24"/>
    <p:sldId id="452" r:id="rId25"/>
    <p:sldId id="453" r:id="rId26"/>
    <p:sldId id="454" r:id="rId27"/>
    <p:sldId id="455" r:id="rId28"/>
    <p:sldId id="456" r:id="rId29"/>
    <p:sldId id="457" r:id="rId30"/>
    <p:sldId id="458" r:id="rId31"/>
    <p:sldId id="377" r:id="rId32"/>
    <p:sldId id="429" r:id="rId33"/>
  </p:sldIdLst>
  <p:sldSz cx="12192000" cy="6858000"/>
  <p:notesSz cx="6858000" cy="9144000"/>
  <p:defaultTextStyle>
    <a:defPPr>
      <a:defRPr lang="vi-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71B0154-A218-4561-8670-AD2FBA27B7FC}">
          <p14:sldIdLst>
            <p14:sldId id="444"/>
            <p14:sldId id="397"/>
            <p14:sldId id="331"/>
            <p14:sldId id="427"/>
          </p14:sldIdLst>
        </p14:section>
        <p14:section name="Untitled Section" id="{7EFE3579-F903-4360-856C-4E7729758D19}">
          <p14:sldIdLst>
            <p14:sldId id="369"/>
            <p14:sldId id="445"/>
            <p14:sldId id="428"/>
            <p14:sldId id="446"/>
            <p14:sldId id="447"/>
            <p14:sldId id="448"/>
            <p14:sldId id="449"/>
            <p14:sldId id="450"/>
            <p14:sldId id="437"/>
            <p14:sldId id="435"/>
            <p14:sldId id="436"/>
            <p14:sldId id="438"/>
            <p14:sldId id="440"/>
            <p14:sldId id="260"/>
            <p14:sldId id="443"/>
            <p14:sldId id="459"/>
            <p14:sldId id="451"/>
            <p14:sldId id="431"/>
            <p14:sldId id="441"/>
            <p14:sldId id="452"/>
            <p14:sldId id="453"/>
            <p14:sldId id="454"/>
            <p14:sldId id="455"/>
            <p14:sldId id="456"/>
            <p14:sldId id="457"/>
            <p14:sldId id="458"/>
            <p14:sldId id="377"/>
          </p14:sldIdLst>
        </p14:section>
        <p14:section name="Untitled Section" id="{755B7161-170A-4BB4-93FD-7FC7B8CE5D9D}">
          <p14:sldIdLst>
            <p14:sldId id="429"/>
          </p14:sldIdLst>
        </p14:section>
      </p14:sectionLst>
    </p:ex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4C183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74" autoAdjust="0"/>
    <p:restoredTop sz="94660"/>
  </p:normalViewPr>
  <p:slideViewPr>
    <p:cSldViewPr snapToGrid="0">
      <p:cViewPr>
        <p:scale>
          <a:sx n="79" d="100"/>
          <a:sy n="79" d="100"/>
        </p:scale>
        <p:origin x="-378" y="-3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charts/_rels/chart1.xml.rels><?xml version="1.0" encoding="UTF-8" standalone="yes"?>
<Relationships xmlns="http://schemas.openxmlformats.org/package/2006/relationships"><Relationship Id="rId3" Type="http://schemas.microsoft.com/office/2011/relationships/chartStyle" Target="style1.xml"/><Relationship Id="rId2" Type="http://schemas.microsoft.com/office/2011/relationships/chartColorStyle" Target="colors1.xml"/><Relationship Id="rId1" Type="http://schemas.openxmlformats.org/officeDocument/2006/relationships/package" Target="../embeddings/Microsoft_Excel_Worksheet1.xlsx"/></Relationships>
</file>

<file path=ppt/charts/_rels/chart2.xml.rels><?xml version="1.0" encoding="UTF-8" standalone="yes"?>
<Relationships xmlns="http://schemas.openxmlformats.org/package/2006/relationships"><Relationship Id="rId3" Type="http://schemas.microsoft.com/office/2011/relationships/chartStyle" Target="style2.xml"/><Relationship Id="rId2" Type="http://schemas.microsoft.com/office/2011/relationships/chartColorStyle" Target="colors2.xml"/><Relationship Id="rId1" Type="http://schemas.openxmlformats.org/officeDocument/2006/relationships/package" Target="../embeddings/Microsoft_Excel_Worksheet2.xlsx"/></Relationships>
</file>

<file path=ppt/charts/_rels/chart3.xml.rels><?xml version="1.0" encoding="UTF-8" standalone="yes"?>
<Relationships xmlns="http://schemas.openxmlformats.org/package/2006/relationships"><Relationship Id="rId3" Type="http://schemas.microsoft.com/office/2011/relationships/chartStyle" Target="style3.xml"/><Relationship Id="rId2" Type="http://schemas.microsoft.com/office/2011/relationships/chartColorStyle" Target="colors3.xml"/><Relationship Id="rId1" Type="http://schemas.openxmlformats.org/officeDocument/2006/relationships/package" Target="../embeddings/Microsoft_Excel_Worksheet3.xlsx"/></Relationships>
</file>

<file path=ppt/charts/_rels/chart4.xml.rels><?xml version="1.0" encoding="UTF-8" standalone="yes"?>
<Relationships xmlns="http://schemas.openxmlformats.org/package/2006/relationships"><Relationship Id="rId3" Type="http://schemas.microsoft.com/office/2011/relationships/chartStyle" Target="style4.xml"/><Relationship Id="rId2" Type="http://schemas.microsoft.com/office/2011/relationships/chartColorStyle" Target="colors4.xml"/><Relationship Id="rId1" Type="http://schemas.openxmlformats.org/officeDocument/2006/relationships/package" Target="../embeddings/Microsoft_Excel_Worksheet4.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view3D>
      <c:rotX val="30"/>
      <c:rotY val="0"/>
      <c:depthPercent val="100"/>
      <c:rAngAx val="0"/>
      <c:perspective val="3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4.6670352633433942E-2"/>
          <c:y val="0.14222544881597338"/>
          <c:w val="0.92999447104984911"/>
          <c:h val="0.74843071257622373"/>
        </c:manualLayout>
      </c:layout>
      <c:pie3DChart>
        <c:varyColors val="1"/>
        <c:ser>
          <c:idx val="0"/>
          <c:order val="0"/>
          <c:tx>
            <c:strRef>
              <c:f>Sheet1!$B$1</c:f>
              <c:strCache>
                <c:ptCount val="1"/>
                <c:pt idx="0">
                  <c:v>Sales</c:v>
                </c:pt>
              </c:strCache>
            </c:strRef>
          </c:tx>
          <c:dPt>
            <c:idx val="0"/>
            <c:bubble3D val="0"/>
            <c:spPr>
              <a:solidFill>
                <a:schemeClr val="accent1"/>
              </a:solidFill>
              <a:ln w="25400">
                <a:solidFill>
                  <a:schemeClr val="lt1"/>
                </a:solidFill>
              </a:ln>
              <a:effectLst/>
              <a:sp3d contourW="25400">
                <a:contourClr>
                  <a:schemeClr val="lt1"/>
                </a:contourClr>
              </a:sp3d>
            </c:spPr>
            <c:extLst xmlns:c16r2="http://schemas.microsoft.com/office/drawing/2015/06/chart">
              <c:ext xmlns:c16="http://schemas.microsoft.com/office/drawing/2014/chart" uri="{C3380CC4-5D6E-409C-BE32-E72D297353CC}">
                <c16:uniqueId val="{00000001-1C37-4B47-B70C-63AFA61EA7A5}"/>
              </c:ext>
            </c:extLst>
          </c:dPt>
          <c:dPt>
            <c:idx val="1"/>
            <c:bubble3D val="0"/>
            <c:spPr>
              <a:solidFill>
                <a:schemeClr val="accent2"/>
              </a:solidFill>
              <a:ln w="25400">
                <a:solidFill>
                  <a:schemeClr val="lt1"/>
                </a:solidFill>
              </a:ln>
              <a:effectLst/>
              <a:sp3d contourW="25400">
                <a:contourClr>
                  <a:schemeClr val="lt1"/>
                </a:contourClr>
              </a:sp3d>
            </c:spPr>
            <c:extLst xmlns:c16r2="http://schemas.microsoft.com/office/drawing/2015/06/chart">
              <c:ext xmlns:c16="http://schemas.microsoft.com/office/drawing/2014/chart" uri="{C3380CC4-5D6E-409C-BE32-E72D297353CC}">
                <c16:uniqueId val="{00000003-1C37-4B47-B70C-63AFA61EA7A5}"/>
              </c:ext>
            </c:extLst>
          </c:dPt>
          <c:dPt>
            <c:idx val="2"/>
            <c:bubble3D val="0"/>
            <c:spPr>
              <a:solidFill>
                <a:schemeClr val="accent3"/>
              </a:solidFill>
              <a:ln w="25400">
                <a:solidFill>
                  <a:schemeClr val="lt1"/>
                </a:solidFill>
              </a:ln>
              <a:effectLst/>
              <a:sp3d contourW="25400">
                <a:contourClr>
                  <a:schemeClr val="lt1"/>
                </a:contourClr>
              </a:sp3d>
            </c:spPr>
            <c:extLst xmlns:c16r2="http://schemas.microsoft.com/office/drawing/2015/06/chart">
              <c:ext xmlns:c16="http://schemas.microsoft.com/office/drawing/2014/chart" uri="{C3380CC4-5D6E-409C-BE32-E72D297353CC}">
                <c16:uniqueId val="{00000005-1C37-4B47-B70C-63AFA61EA7A5}"/>
              </c:ext>
            </c:extLst>
          </c:dPt>
          <c:dPt>
            <c:idx val="3"/>
            <c:bubble3D val="0"/>
            <c:spPr>
              <a:solidFill>
                <a:schemeClr val="accent4"/>
              </a:solidFill>
              <a:ln w="25400">
                <a:solidFill>
                  <a:schemeClr val="lt1"/>
                </a:solidFill>
              </a:ln>
              <a:effectLst/>
              <a:sp3d contourW="25400">
                <a:contourClr>
                  <a:schemeClr val="lt1"/>
                </a:contourClr>
              </a:sp3d>
            </c:spPr>
            <c:extLst xmlns:c16r2="http://schemas.microsoft.com/office/drawing/2015/06/chart">
              <c:ext xmlns:c16="http://schemas.microsoft.com/office/drawing/2014/chart" uri="{C3380CC4-5D6E-409C-BE32-E72D297353CC}">
                <c16:uniqueId val="{00000007-1C37-4B47-B70C-63AFA61EA7A5}"/>
              </c:ext>
            </c:extLst>
          </c:dPt>
          <c:cat>
            <c:strRef>
              <c:f>Sheet1!$A$2:$A$5</c:f>
              <c:strCache>
                <c:ptCount val="4"/>
                <c:pt idx="0">
                  <c:v>1st Qtr</c:v>
                </c:pt>
                <c:pt idx="1">
                  <c:v>2nd Qtr</c:v>
                </c:pt>
                <c:pt idx="2">
                  <c:v>3rd Qtr</c:v>
                </c:pt>
                <c:pt idx="3">
                  <c:v>4th Qtr</c:v>
                </c:pt>
              </c:strCache>
            </c:strRef>
          </c:cat>
          <c:val>
            <c:numRef>
              <c:f>Sheet1!$B$2:$B$5</c:f>
              <c:numCache>
                <c:formatCode>General</c:formatCode>
                <c:ptCount val="4"/>
                <c:pt idx="0">
                  <c:v>21</c:v>
                </c:pt>
                <c:pt idx="1">
                  <c:v>12</c:v>
                </c:pt>
                <c:pt idx="2">
                  <c:v>3</c:v>
                </c:pt>
              </c:numCache>
            </c:numRef>
          </c:val>
          <c:extLst xmlns:c16r2="http://schemas.microsoft.com/office/drawing/2015/06/chart">
            <c:ext xmlns:c16="http://schemas.microsoft.com/office/drawing/2014/chart" uri="{C3380CC4-5D6E-409C-BE32-E72D297353CC}">
              <c16:uniqueId val="{00000000-29B4-4D22-9549-0E91299ECB9B}"/>
            </c:ext>
          </c:extLst>
        </c:ser>
        <c:dLbls>
          <c:showLegendKey val="0"/>
          <c:showVal val="0"/>
          <c:showCatName val="0"/>
          <c:showSerName val="0"/>
          <c:showPercent val="0"/>
          <c:showBubbleSize val="0"/>
          <c:showLeaderLines val="1"/>
        </c:dLbls>
      </c:pie3DChart>
      <c:spPr>
        <a:noFill/>
        <a:ln>
          <a:noFill/>
        </a:ln>
        <a:effectLst/>
      </c:spPr>
    </c:plotArea>
    <c:legend>
      <c:legendPos val="b"/>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view3D>
      <c:rotX val="30"/>
      <c:rotY val="0"/>
      <c:depthPercent val="100"/>
      <c:rAngAx val="0"/>
      <c:perspective val="3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ser>
          <c:idx val="0"/>
          <c:order val="0"/>
          <c:tx>
            <c:strRef>
              <c:f>Sheet1!$B$1</c:f>
              <c:strCache>
                <c:ptCount val="1"/>
                <c:pt idx="0">
                  <c:v>Sales</c:v>
                </c:pt>
              </c:strCache>
            </c:strRef>
          </c:tx>
          <c:dPt>
            <c:idx val="0"/>
            <c:bubble3D val="0"/>
            <c:spPr>
              <a:solidFill>
                <a:schemeClr val="accent1"/>
              </a:solidFill>
              <a:ln w="25400">
                <a:solidFill>
                  <a:schemeClr val="lt1"/>
                </a:solidFill>
              </a:ln>
              <a:effectLst/>
              <a:sp3d contourW="25400">
                <a:contourClr>
                  <a:schemeClr val="lt1"/>
                </a:contourClr>
              </a:sp3d>
            </c:spPr>
            <c:extLst xmlns:c16r2="http://schemas.microsoft.com/office/drawing/2015/06/chart">
              <c:ext xmlns:c16="http://schemas.microsoft.com/office/drawing/2014/chart" uri="{C3380CC4-5D6E-409C-BE32-E72D297353CC}">
                <c16:uniqueId val="{00000001-D700-4329-9788-E313D1C63B61}"/>
              </c:ext>
            </c:extLst>
          </c:dPt>
          <c:dPt>
            <c:idx val="1"/>
            <c:bubble3D val="0"/>
            <c:spPr>
              <a:solidFill>
                <a:schemeClr val="accent2"/>
              </a:solidFill>
              <a:ln w="25400">
                <a:solidFill>
                  <a:schemeClr val="lt1"/>
                </a:solidFill>
              </a:ln>
              <a:effectLst/>
              <a:sp3d contourW="25400">
                <a:contourClr>
                  <a:schemeClr val="lt1"/>
                </a:contourClr>
              </a:sp3d>
            </c:spPr>
            <c:extLst xmlns:c16r2="http://schemas.microsoft.com/office/drawing/2015/06/chart">
              <c:ext xmlns:c16="http://schemas.microsoft.com/office/drawing/2014/chart" uri="{C3380CC4-5D6E-409C-BE32-E72D297353CC}">
                <c16:uniqueId val="{00000003-D700-4329-9788-E313D1C63B61}"/>
              </c:ext>
            </c:extLst>
          </c:dPt>
          <c:dPt>
            <c:idx val="2"/>
            <c:bubble3D val="0"/>
            <c:spPr>
              <a:solidFill>
                <a:schemeClr val="accent3"/>
              </a:solidFill>
              <a:ln w="25400">
                <a:solidFill>
                  <a:schemeClr val="lt1"/>
                </a:solidFill>
              </a:ln>
              <a:effectLst/>
              <a:sp3d contourW="25400">
                <a:contourClr>
                  <a:schemeClr val="lt1"/>
                </a:contourClr>
              </a:sp3d>
            </c:spPr>
            <c:extLst xmlns:c16r2="http://schemas.microsoft.com/office/drawing/2015/06/chart">
              <c:ext xmlns:c16="http://schemas.microsoft.com/office/drawing/2014/chart" uri="{C3380CC4-5D6E-409C-BE32-E72D297353CC}">
                <c16:uniqueId val="{00000005-D700-4329-9788-E313D1C63B61}"/>
              </c:ext>
            </c:extLst>
          </c:dPt>
          <c:dPt>
            <c:idx val="3"/>
            <c:bubble3D val="0"/>
            <c:spPr>
              <a:solidFill>
                <a:schemeClr val="accent4"/>
              </a:solidFill>
              <a:ln w="25400">
                <a:solidFill>
                  <a:schemeClr val="lt1"/>
                </a:solidFill>
              </a:ln>
              <a:effectLst/>
              <a:sp3d contourW="25400">
                <a:contourClr>
                  <a:schemeClr val="lt1"/>
                </a:contourClr>
              </a:sp3d>
            </c:spPr>
            <c:extLst xmlns:c16r2="http://schemas.microsoft.com/office/drawing/2015/06/chart">
              <c:ext xmlns:c16="http://schemas.microsoft.com/office/drawing/2014/chart" uri="{C3380CC4-5D6E-409C-BE32-E72D297353CC}">
                <c16:uniqueId val="{00000007-D700-4329-9788-E313D1C63B61}"/>
              </c:ext>
            </c:extLst>
          </c:dPt>
          <c:cat>
            <c:strRef>
              <c:f>Sheet1!$A$2:$A$5</c:f>
              <c:strCache>
                <c:ptCount val="2"/>
                <c:pt idx="0">
                  <c:v>Xuất sắc</c:v>
                </c:pt>
                <c:pt idx="1">
                  <c:v>Giỏi</c:v>
                </c:pt>
              </c:strCache>
            </c:strRef>
          </c:cat>
          <c:val>
            <c:numRef>
              <c:f>Sheet1!$B$2:$B$5</c:f>
              <c:numCache>
                <c:formatCode>General</c:formatCode>
                <c:ptCount val="4"/>
                <c:pt idx="0">
                  <c:v>6</c:v>
                </c:pt>
                <c:pt idx="1">
                  <c:v>16</c:v>
                </c:pt>
                <c:pt idx="2">
                  <c:v>12</c:v>
                </c:pt>
                <c:pt idx="3">
                  <c:v>2</c:v>
                </c:pt>
              </c:numCache>
            </c:numRef>
          </c:val>
          <c:extLst xmlns:c16r2="http://schemas.microsoft.com/office/drawing/2015/06/chart">
            <c:ext xmlns:c16="http://schemas.microsoft.com/office/drawing/2014/chart" uri="{C3380CC4-5D6E-409C-BE32-E72D297353CC}">
              <c16:uniqueId val="{00000000-01A0-4C4D-BFFB-5557411AD975}"/>
            </c:ext>
          </c:extLst>
        </c:ser>
        <c:dLbls>
          <c:showLegendKey val="0"/>
          <c:showVal val="0"/>
          <c:showCatName val="0"/>
          <c:showSerName val="0"/>
          <c:showPercent val="0"/>
          <c:showBubbleSize val="0"/>
          <c:showLeaderLines val="1"/>
        </c:dLbls>
      </c:pie3DChart>
      <c:spPr>
        <a:noFill/>
        <a:ln>
          <a:noFill/>
        </a:ln>
        <a:effectLst/>
      </c:spPr>
    </c:plotArea>
    <c:legend>
      <c:legendPos val="b"/>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view3D>
      <c:rotX val="30"/>
      <c:rotY val="0"/>
      <c:depthPercent val="100"/>
      <c:rAngAx val="0"/>
      <c:perspective val="3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ser>
          <c:idx val="0"/>
          <c:order val="0"/>
          <c:tx>
            <c:strRef>
              <c:f>Sheet1!$B$1</c:f>
              <c:strCache>
                <c:ptCount val="1"/>
                <c:pt idx="0">
                  <c:v>Sales</c:v>
                </c:pt>
              </c:strCache>
            </c:strRef>
          </c:tx>
          <c:dPt>
            <c:idx val="0"/>
            <c:bubble3D val="0"/>
            <c:spPr>
              <a:solidFill>
                <a:schemeClr val="accent1"/>
              </a:solidFill>
              <a:ln w="25400">
                <a:solidFill>
                  <a:schemeClr val="lt1"/>
                </a:solidFill>
              </a:ln>
              <a:effectLst/>
              <a:sp3d contourW="25400">
                <a:contourClr>
                  <a:schemeClr val="lt1"/>
                </a:contourClr>
              </a:sp3d>
            </c:spPr>
            <c:extLst xmlns:c16r2="http://schemas.microsoft.com/office/drawing/2015/06/chart">
              <c:ext xmlns:c16="http://schemas.microsoft.com/office/drawing/2014/chart" uri="{C3380CC4-5D6E-409C-BE32-E72D297353CC}">
                <c16:uniqueId val="{00000001-DA22-4B4D-B816-AF5461407592}"/>
              </c:ext>
            </c:extLst>
          </c:dPt>
          <c:dPt>
            <c:idx val="1"/>
            <c:bubble3D val="0"/>
            <c:spPr>
              <a:solidFill>
                <a:schemeClr val="accent2"/>
              </a:solidFill>
              <a:ln w="25400">
                <a:solidFill>
                  <a:schemeClr val="lt1"/>
                </a:solidFill>
              </a:ln>
              <a:effectLst/>
              <a:sp3d contourW="25400">
                <a:contourClr>
                  <a:schemeClr val="lt1"/>
                </a:contourClr>
              </a:sp3d>
            </c:spPr>
            <c:extLst xmlns:c16r2="http://schemas.microsoft.com/office/drawing/2015/06/chart">
              <c:ext xmlns:c16="http://schemas.microsoft.com/office/drawing/2014/chart" uri="{C3380CC4-5D6E-409C-BE32-E72D297353CC}">
                <c16:uniqueId val="{00000003-DA22-4B4D-B816-AF5461407592}"/>
              </c:ext>
            </c:extLst>
          </c:dPt>
          <c:dPt>
            <c:idx val="2"/>
            <c:bubble3D val="0"/>
            <c:spPr>
              <a:solidFill>
                <a:schemeClr val="accent3"/>
              </a:solidFill>
              <a:ln w="25400">
                <a:solidFill>
                  <a:schemeClr val="lt1"/>
                </a:solidFill>
              </a:ln>
              <a:effectLst/>
              <a:sp3d contourW="25400">
                <a:contourClr>
                  <a:schemeClr val="lt1"/>
                </a:contourClr>
              </a:sp3d>
            </c:spPr>
            <c:extLst xmlns:c16r2="http://schemas.microsoft.com/office/drawing/2015/06/chart">
              <c:ext xmlns:c16="http://schemas.microsoft.com/office/drawing/2014/chart" uri="{C3380CC4-5D6E-409C-BE32-E72D297353CC}">
                <c16:uniqueId val="{00000005-DA22-4B4D-B816-AF5461407592}"/>
              </c:ext>
            </c:extLst>
          </c:dPt>
          <c:dPt>
            <c:idx val="3"/>
            <c:bubble3D val="0"/>
            <c:spPr>
              <a:solidFill>
                <a:schemeClr val="accent4"/>
              </a:solidFill>
              <a:ln w="25400">
                <a:solidFill>
                  <a:schemeClr val="lt1"/>
                </a:solidFill>
              </a:ln>
              <a:effectLst/>
              <a:sp3d contourW="25400">
                <a:contourClr>
                  <a:schemeClr val="lt1"/>
                </a:contourClr>
              </a:sp3d>
            </c:spPr>
            <c:extLst xmlns:c16r2="http://schemas.microsoft.com/office/drawing/2015/06/chart">
              <c:ext xmlns:c16="http://schemas.microsoft.com/office/drawing/2014/chart" uri="{C3380CC4-5D6E-409C-BE32-E72D297353CC}">
                <c16:uniqueId val="{00000007-DA22-4B4D-B816-AF5461407592}"/>
              </c:ext>
            </c:extLst>
          </c:dPt>
          <c:cat>
            <c:strRef>
              <c:f>Sheet1!$A$2:$A$5</c:f>
              <c:strCache>
                <c:ptCount val="3"/>
                <c:pt idx="0">
                  <c:v>TỐT</c:v>
                </c:pt>
                <c:pt idx="1">
                  <c:v>KHÁ</c:v>
                </c:pt>
                <c:pt idx="2">
                  <c:v>ĐẠT</c:v>
                </c:pt>
              </c:strCache>
            </c:strRef>
          </c:cat>
          <c:val>
            <c:numRef>
              <c:f>Sheet1!$B$2:$B$5</c:f>
              <c:numCache>
                <c:formatCode>General</c:formatCode>
                <c:ptCount val="4"/>
                <c:pt idx="0">
                  <c:v>22</c:v>
                </c:pt>
                <c:pt idx="1">
                  <c:v>12</c:v>
                </c:pt>
                <c:pt idx="2">
                  <c:v>1.4</c:v>
                </c:pt>
              </c:numCache>
            </c:numRef>
          </c:val>
          <c:extLst xmlns:c16r2="http://schemas.microsoft.com/office/drawing/2015/06/chart">
            <c:ext xmlns:c16="http://schemas.microsoft.com/office/drawing/2014/chart" uri="{C3380CC4-5D6E-409C-BE32-E72D297353CC}">
              <c16:uniqueId val="{00000000-C2C4-4BA2-81A8-11D430680DC4}"/>
            </c:ext>
          </c:extLst>
        </c:ser>
        <c:dLbls>
          <c:showLegendKey val="0"/>
          <c:showVal val="0"/>
          <c:showCatName val="0"/>
          <c:showSerName val="0"/>
          <c:showPercent val="0"/>
          <c:showBubbleSize val="0"/>
          <c:showLeaderLines val="1"/>
        </c:dLbls>
      </c:pie3DChart>
      <c:spPr>
        <a:noFill/>
        <a:ln>
          <a:noFill/>
        </a:ln>
        <a:effectLst/>
      </c:spPr>
    </c:plotArea>
    <c:legend>
      <c:legendPos val="b"/>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9-10</c:v>
                </c:pt>
              </c:strCache>
            </c:strRef>
          </c:tx>
          <c:spPr>
            <a:solidFill>
              <a:schemeClr val="accent1"/>
            </a:solidFill>
            <a:ln>
              <a:noFill/>
            </a:ln>
            <a:effectLst/>
          </c:spPr>
          <c:invertIfNegative val="0"/>
          <c:cat>
            <c:strRef>
              <c:f>Sheet1!$A$2:$A$6</c:f>
              <c:strCache>
                <c:ptCount val="5"/>
                <c:pt idx="0">
                  <c:v>Toán</c:v>
                </c:pt>
                <c:pt idx="1">
                  <c:v>Văn</c:v>
                </c:pt>
                <c:pt idx="2">
                  <c:v>Anh</c:v>
                </c:pt>
                <c:pt idx="3">
                  <c:v>KHTN</c:v>
                </c:pt>
                <c:pt idx="4">
                  <c:v>LS và ĐL</c:v>
                </c:pt>
              </c:strCache>
            </c:strRef>
          </c:cat>
          <c:val>
            <c:numRef>
              <c:f>Sheet1!$B$2:$B$6</c:f>
              <c:numCache>
                <c:formatCode>General</c:formatCode>
                <c:ptCount val="5"/>
                <c:pt idx="0">
                  <c:v>1</c:v>
                </c:pt>
                <c:pt idx="1">
                  <c:v>7</c:v>
                </c:pt>
                <c:pt idx="2">
                  <c:v>3</c:v>
                </c:pt>
                <c:pt idx="3">
                  <c:v>1</c:v>
                </c:pt>
                <c:pt idx="4">
                  <c:v>3</c:v>
                </c:pt>
              </c:numCache>
            </c:numRef>
          </c:val>
          <c:extLst xmlns:c16r2="http://schemas.microsoft.com/office/drawing/2015/06/chart">
            <c:ext xmlns:c16="http://schemas.microsoft.com/office/drawing/2014/chart" uri="{C3380CC4-5D6E-409C-BE32-E72D297353CC}">
              <c16:uniqueId val="{00000000-C151-4255-A1AB-AE5164C5BAF7}"/>
            </c:ext>
          </c:extLst>
        </c:ser>
        <c:ser>
          <c:idx val="1"/>
          <c:order val="1"/>
          <c:tx>
            <c:strRef>
              <c:f>Sheet1!$C$1</c:f>
              <c:strCache>
                <c:ptCount val="1"/>
                <c:pt idx="0">
                  <c:v>8</c:v>
                </c:pt>
              </c:strCache>
            </c:strRef>
          </c:tx>
          <c:spPr>
            <a:solidFill>
              <a:schemeClr val="accent2"/>
            </a:solidFill>
            <a:ln>
              <a:noFill/>
            </a:ln>
            <a:effectLst/>
          </c:spPr>
          <c:invertIfNegative val="0"/>
          <c:cat>
            <c:strRef>
              <c:f>Sheet1!$A$2:$A$6</c:f>
              <c:strCache>
                <c:ptCount val="5"/>
                <c:pt idx="0">
                  <c:v>Toán</c:v>
                </c:pt>
                <c:pt idx="1">
                  <c:v>Văn</c:v>
                </c:pt>
                <c:pt idx="2">
                  <c:v>Anh</c:v>
                </c:pt>
                <c:pt idx="3">
                  <c:v>KHTN</c:v>
                </c:pt>
                <c:pt idx="4">
                  <c:v>LS và ĐL</c:v>
                </c:pt>
              </c:strCache>
            </c:strRef>
          </c:cat>
          <c:val>
            <c:numRef>
              <c:f>Sheet1!$C$2:$C$6</c:f>
              <c:numCache>
                <c:formatCode>General</c:formatCode>
                <c:ptCount val="5"/>
                <c:pt idx="0">
                  <c:v>7</c:v>
                </c:pt>
                <c:pt idx="1">
                  <c:v>14</c:v>
                </c:pt>
                <c:pt idx="2">
                  <c:v>1</c:v>
                </c:pt>
                <c:pt idx="3">
                  <c:v>19</c:v>
                </c:pt>
                <c:pt idx="4">
                  <c:v>16</c:v>
                </c:pt>
              </c:numCache>
            </c:numRef>
          </c:val>
          <c:extLst xmlns:c16r2="http://schemas.microsoft.com/office/drawing/2015/06/chart">
            <c:ext xmlns:c16="http://schemas.microsoft.com/office/drawing/2014/chart" uri="{C3380CC4-5D6E-409C-BE32-E72D297353CC}">
              <c16:uniqueId val="{00000001-C151-4255-A1AB-AE5164C5BAF7}"/>
            </c:ext>
          </c:extLst>
        </c:ser>
        <c:ser>
          <c:idx val="2"/>
          <c:order val="2"/>
          <c:tx>
            <c:strRef>
              <c:f>Sheet1!$D$1</c:f>
              <c:strCache>
                <c:ptCount val="1"/>
                <c:pt idx="0">
                  <c:v>6,5-7,9</c:v>
                </c:pt>
              </c:strCache>
            </c:strRef>
          </c:tx>
          <c:spPr>
            <a:solidFill>
              <a:schemeClr val="accent3"/>
            </a:solidFill>
            <a:ln>
              <a:noFill/>
            </a:ln>
            <a:effectLst/>
          </c:spPr>
          <c:invertIfNegative val="0"/>
          <c:cat>
            <c:strRef>
              <c:f>Sheet1!$A$2:$A$6</c:f>
              <c:strCache>
                <c:ptCount val="5"/>
                <c:pt idx="0">
                  <c:v>Toán</c:v>
                </c:pt>
                <c:pt idx="1">
                  <c:v>Văn</c:v>
                </c:pt>
                <c:pt idx="2">
                  <c:v>Anh</c:v>
                </c:pt>
                <c:pt idx="3">
                  <c:v>KHTN</c:v>
                </c:pt>
                <c:pt idx="4">
                  <c:v>LS và ĐL</c:v>
                </c:pt>
              </c:strCache>
            </c:strRef>
          </c:cat>
          <c:val>
            <c:numRef>
              <c:f>Sheet1!$D$2:$D$6</c:f>
              <c:numCache>
                <c:formatCode>General</c:formatCode>
                <c:ptCount val="5"/>
                <c:pt idx="0">
                  <c:v>19</c:v>
                </c:pt>
                <c:pt idx="1">
                  <c:v>10</c:v>
                </c:pt>
                <c:pt idx="2">
                  <c:v>5</c:v>
                </c:pt>
                <c:pt idx="3">
                  <c:v>5</c:v>
                </c:pt>
                <c:pt idx="4">
                  <c:v>12</c:v>
                </c:pt>
              </c:numCache>
            </c:numRef>
          </c:val>
          <c:extLst xmlns:c16r2="http://schemas.microsoft.com/office/drawing/2015/06/chart">
            <c:ext xmlns:c16="http://schemas.microsoft.com/office/drawing/2014/chart" uri="{C3380CC4-5D6E-409C-BE32-E72D297353CC}">
              <c16:uniqueId val="{00000002-C151-4255-A1AB-AE5164C5BAF7}"/>
            </c:ext>
          </c:extLst>
        </c:ser>
        <c:ser>
          <c:idx val="3"/>
          <c:order val="3"/>
          <c:tx>
            <c:strRef>
              <c:f>Sheet1!$E$1</c:f>
              <c:strCache>
                <c:ptCount val="1"/>
                <c:pt idx="0">
                  <c:v>5-6,5</c:v>
                </c:pt>
              </c:strCache>
            </c:strRef>
          </c:tx>
          <c:spPr>
            <a:solidFill>
              <a:schemeClr val="accent4"/>
            </a:solidFill>
            <a:ln>
              <a:noFill/>
            </a:ln>
            <a:effectLst/>
          </c:spPr>
          <c:invertIfNegative val="0"/>
          <c:cat>
            <c:strRef>
              <c:f>Sheet1!$A$2:$A$6</c:f>
              <c:strCache>
                <c:ptCount val="5"/>
                <c:pt idx="0">
                  <c:v>Toán</c:v>
                </c:pt>
                <c:pt idx="1">
                  <c:v>Văn</c:v>
                </c:pt>
                <c:pt idx="2">
                  <c:v>Anh</c:v>
                </c:pt>
                <c:pt idx="3">
                  <c:v>KHTN</c:v>
                </c:pt>
                <c:pt idx="4">
                  <c:v>LS và ĐL</c:v>
                </c:pt>
              </c:strCache>
            </c:strRef>
          </c:cat>
          <c:val>
            <c:numRef>
              <c:f>Sheet1!$E$2:$E$6</c:f>
              <c:numCache>
                <c:formatCode>General</c:formatCode>
                <c:ptCount val="5"/>
                <c:pt idx="0">
                  <c:v>6</c:v>
                </c:pt>
                <c:pt idx="1">
                  <c:v>5</c:v>
                </c:pt>
                <c:pt idx="2">
                  <c:v>16</c:v>
                </c:pt>
                <c:pt idx="3">
                  <c:v>9</c:v>
                </c:pt>
                <c:pt idx="4">
                  <c:v>2</c:v>
                </c:pt>
              </c:numCache>
            </c:numRef>
          </c:val>
          <c:extLst xmlns:c16r2="http://schemas.microsoft.com/office/drawing/2015/06/chart">
            <c:ext xmlns:c16="http://schemas.microsoft.com/office/drawing/2014/chart" uri="{C3380CC4-5D6E-409C-BE32-E72D297353CC}">
              <c16:uniqueId val="{00000003-C151-4255-A1AB-AE5164C5BAF7}"/>
            </c:ext>
          </c:extLst>
        </c:ser>
        <c:ser>
          <c:idx val="4"/>
          <c:order val="4"/>
          <c:tx>
            <c:strRef>
              <c:f>Sheet1!$F$1</c:f>
              <c:strCache>
                <c:ptCount val="1"/>
                <c:pt idx="0">
                  <c:v>dưới 5</c:v>
                </c:pt>
              </c:strCache>
            </c:strRef>
          </c:tx>
          <c:spPr>
            <a:solidFill>
              <a:schemeClr val="accent5"/>
            </a:solidFill>
            <a:ln>
              <a:noFill/>
            </a:ln>
            <a:effectLst/>
          </c:spPr>
          <c:invertIfNegative val="0"/>
          <c:cat>
            <c:strRef>
              <c:f>Sheet1!$A$2:$A$6</c:f>
              <c:strCache>
                <c:ptCount val="5"/>
                <c:pt idx="0">
                  <c:v>Toán</c:v>
                </c:pt>
                <c:pt idx="1">
                  <c:v>Văn</c:v>
                </c:pt>
                <c:pt idx="2">
                  <c:v>Anh</c:v>
                </c:pt>
                <c:pt idx="3">
                  <c:v>KHTN</c:v>
                </c:pt>
                <c:pt idx="4">
                  <c:v>LS và ĐL</c:v>
                </c:pt>
              </c:strCache>
            </c:strRef>
          </c:cat>
          <c:val>
            <c:numRef>
              <c:f>Sheet1!$F$2:$F$6</c:f>
              <c:numCache>
                <c:formatCode>General</c:formatCode>
                <c:ptCount val="5"/>
                <c:pt idx="0">
                  <c:v>3</c:v>
                </c:pt>
                <c:pt idx="1">
                  <c:v>0</c:v>
                </c:pt>
                <c:pt idx="2">
                  <c:v>11</c:v>
                </c:pt>
                <c:pt idx="3">
                  <c:v>2</c:v>
                </c:pt>
                <c:pt idx="4">
                  <c:v>2</c:v>
                </c:pt>
              </c:numCache>
            </c:numRef>
          </c:val>
          <c:extLst xmlns:c16r2="http://schemas.microsoft.com/office/drawing/2015/06/chart">
            <c:ext xmlns:c16="http://schemas.microsoft.com/office/drawing/2014/chart" uri="{C3380CC4-5D6E-409C-BE32-E72D297353CC}">
              <c16:uniqueId val="{00000004-C151-4255-A1AB-AE5164C5BAF7}"/>
            </c:ext>
          </c:extLst>
        </c:ser>
        <c:dLbls>
          <c:showLegendKey val="0"/>
          <c:showVal val="0"/>
          <c:showCatName val="0"/>
          <c:showSerName val="0"/>
          <c:showPercent val="0"/>
          <c:showBubbleSize val="0"/>
        </c:dLbls>
        <c:gapWidth val="219"/>
        <c:overlap val="-27"/>
        <c:axId val="241655808"/>
        <c:axId val="6280256"/>
      </c:barChart>
      <c:catAx>
        <c:axId val="24165580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6280256"/>
        <c:crosses val="autoZero"/>
        <c:auto val="1"/>
        <c:lblAlgn val="ctr"/>
        <c:lblOffset val="100"/>
        <c:noMultiLvlLbl val="0"/>
      </c:catAx>
      <c:valAx>
        <c:axId val="628025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41655808"/>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6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6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6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9D2A463-021A-45EC-8D23-43B07CB97701}" type="doc">
      <dgm:prSet loTypeId="urn:microsoft.com/office/officeart/2008/layout/VerticalCurvedList" loCatId="list" qsTypeId="urn:microsoft.com/office/officeart/2005/8/quickstyle/3d1" qsCatId="3D" csTypeId="urn:microsoft.com/office/officeart/2005/8/colors/accent0_3" csCatId="mainScheme" phldr="1"/>
      <dgm:spPr/>
      <dgm:t>
        <a:bodyPr/>
        <a:lstStyle/>
        <a:p>
          <a:endParaRPr lang="en-US"/>
        </a:p>
      </dgm:t>
    </dgm:pt>
    <dgm:pt modelId="{FE1CBA57-1A86-4D94-B86C-FEC56497A1D1}" type="pres">
      <dgm:prSet presAssocID="{09D2A463-021A-45EC-8D23-43B07CB97701}" presName="Name0" presStyleCnt="0">
        <dgm:presLayoutVars>
          <dgm:chMax val="7"/>
          <dgm:chPref val="7"/>
          <dgm:dir/>
        </dgm:presLayoutVars>
      </dgm:prSet>
      <dgm:spPr/>
      <dgm:t>
        <a:bodyPr/>
        <a:lstStyle/>
        <a:p>
          <a:endParaRPr lang="en-US"/>
        </a:p>
      </dgm:t>
    </dgm:pt>
    <dgm:pt modelId="{CEF9FA87-E1AE-4FE5-A788-9D59C65F8F5D}" type="pres">
      <dgm:prSet presAssocID="{09D2A463-021A-45EC-8D23-43B07CB97701}" presName="Name1" presStyleCnt="0"/>
      <dgm:spPr/>
    </dgm:pt>
    <dgm:pt modelId="{90C1DB99-FDEC-4A86-9241-73459474D8EA}" type="pres">
      <dgm:prSet presAssocID="{09D2A463-021A-45EC-8D23-43B07CB97701}" presName="cycle" presStyleCnt="0"/>
      <dgm:spPr/>
    </dgm:pt>
    <dgm:pt modelId="{1C53D7F6-2EFC-465E-B29A-CBF60229FE49}" type="pres">
      <dgm:prSet presAssocID="{09D2A463-021A-45EC-8D23-43B07CB97701}" presName="srcNode" presStyleLbl="node1" presStyleIdx="0" presStyleCnt="0"/>
      <dgm:spPr/>
    </dgm:pt>
    <dgm:pt modelId="{01221041-6023-4F0A-88A3-D14D1E531821}" type="pres">
      <dgm:prSet presAssocID="{09D2A463-021A-45EC-8D23-43B07CB97701}" presName="conn" presStyleLbl="parChTrans1D2" presStyleIdx="0" presStyleCnt="1"/>
      <dgm:spPr/>
    </dgm:pt>
    <dgm:pt modelId="{960863B3-E5A8-4D89-B3B9-D0325FB3BA87}" type="pres">
      <dgm:prSet presAssocID="{09D2A463-021A-45EC-8D23-43B07CB97701}" presName="extraNode" presStyleLbl="node1" presStyleIdx="0" presStyleCnt="0"/>
      <dgm:spPr/>
    </dgm:pt>
    <dgm:pt modelId="{2D1FE427-2AF6-433D-BC8A-4381C1EB0C80}" type="pres">
      <dgm:prSet presAssocID="{09D2A463-021A-45EC-8D23-43B07CB97701}" presName="dstNode" presStyleLbl="node1" presStyleIdx="0" presStyleCnt="0"/>
      <dgm:spPr/>
    </dgm:pt>
  </dgm:ptLst>
  <dgm:cxnLst>
    <dgm:cxn modelId="{FAFB0AE8-7D17-485E-8CC4-6874AFDE0D23}" type="presOf" srcId="{09D2A463-021A-45EC-8D23-43B07CB97701}" destId="{FE1CBA57-1A86-4D94-B86C-FEC56497A1D1}" srcOrd="0" destOrd="0" presId="urn:microsoft.com/office/officeart/2008/layout/VerticalCurvedList"/>
    <dgm:cxn modelId="{B340BB75-439E-4859-A5BA-6C31BA5B80AA}" type="presParOf" srcId="{FE1CBA57-1A86-4D94-B86C-FEC56497A1D1}" destId="{CEF9FA87-E1AE-4FE5-A788-9D59C65F8F5D}" srcOrd="0" destOrd="0" presId="urn:microsoft.com/office/officeart/2008/layout/VerticalCurvedList"/>
    <dgm:cxn modelId="{7DB27094-8DBF-456B-9156-BF45C8937688}" type="presParOf" srcId="{CEF9FA87-E1AE-4FE5-A788-9D59C65F8F5D}" destId="{90C1DB99-FDEC-4A86-9241-73459474D8EA}" srcOrd="0" destOrd="0" presId="urn:microsoft.com/office/officeart/2008/layout/VerticalCurvedList"/>
    <dgm:cxn modelId="{7FCF0C0A-4AED-4421-9C7B-F125684FDB4F}" type="presParOf" srcId="{90C1DB99-FDEC-4A86-9241-73459474D8EA}" destId="{1C53D7F6-2EFC-465E-B29A-CBF60229FE49}" srcOrd="0" destOrd="0" presId="urn:microsoft.com/office/officeart/2008/layout/VerticalCurvedList"/>
    <dgm:cxn modelId="{28F2A665-9378-4513-8A86-62E63A238F50}" type="presParOf" srcId="{90C1DB99-FDEC-4A86-9241-73459474D8EA}" destId="{01221041-6023-4F0A-88A3-D14D1E531821}" srcOrd="1" destOrd="0" presId="urn:microsoft.com/office/officeart/2008/layout/VerticalCurvedList"/>
    <dgm:cxn modelId="{3D63271A-0551-47FA-9694-8FEC991321A2}" type="presParOf" srcId="{90C1DB99-FDEC-4A86-9241-73459474D8EA}" destId="{960863B3-E5A8-4D89-B3B9-D0325FB3BA87}" srcOrd="2" destOrd="0" presId="urn:microsoft.com/office/officeart/2008/layout/VerticalCurvedList"/>
    <dgm:cxn modelId="{9FFEED53-69D8-4DCF-B50E-A1E8CFEA9B05}" type="presParOf" srcId="{90C1DB99-FDEC-4A86-9241-73459474D8EA}" destId="{2D1FE427-2AF6-433D-BC8A-4381C1EB0C80}" srcOrd="3"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vi-V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6AFCB7B-F5EA-4975-B70E-EAC52781BE79}" type="datetimeFigureOut">
              <a:rPr lang="vi-VN" smtClean="0"/>
              <a:t>26/05/2022</a:t>
            </a:fld>
            <a:endParaRPr lang="vi-V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vi-V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vi-V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4FE36B1-3A55-46C3-90EA-E2A15CD98D2D}" type="slidenum">
              <a:rPr lang="vi-VN" smtClean="0"/>
              <a:t>‹#›</a:t>
            </a:fld>
            <a:endParaRPr lang="vi-VN"/>
          </a:p>
        </p:txBody>
      </p:sp>
    </p:spTree>
    <p:extLst>
      <p:ext uri="{BB962C8B-B14F-4D97-AF65-F5344CB8AC3E}">
        <p14:creationId xmlns:p14="http://schemas.microsoft.com/office/powerpoint/2010/main" val="19295765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vi-V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vi-VN"/>
          </a:p>
        </p:txBody>
      </p:sp>
      <p:sp>
        <p:nvSpPr>
          <p:cNvPr id="4" name="Date Placeholder 3"/>
          <p:cNvSpPr>
            <a:spLocks noGrp="1"/>
          </p:cNvSpPr>
          <p:nvPr>
            <p:ph type="dt" sz="half" idx="10"/>
          </p:nvPr>
        </p:nvSpPr>
        <p:spPr/>
        <p:txBody>
          <a:bodyPr/>
          <a:lstStyle/>
          <a:p>
            <a:fld id="{1C79F731-18E9-4009-94C9-AA4C07E53D7A}" type="datetimeFigureOut">
              <a:rPr lang="vi-VN" smtClean="0"/>
              <a:t>26/05/2022</a:t>
            </a:fld>
            <a:endParaRPr lang="vi-VN"/>
          </a:p>
        </p:txBody>
      </p:sp>
      <p:sp>
        <p:nvSpPr>
          <p:cNvPr id="5" name="Footer Placeholder 4"/>
          <p:cNvSpPr>
            <a:spLocks noGrp="1"/>
          </p:cNvSpPr>
          <p:nvPr>
            <p:ph type="ftr" sz="quarter" idx="11"/>
          </p:nvPr>
        </p:nvSpPr>
        <p:spPr/>
        <p:txBody>
          <a:bodyPr/>
          <a:lstStyle/>
          <a:p>
            <a:endParaRPr lang="vi-VN"/>
          </a:p>
        </p:txBody>
      </p:sp>
      <p:sp>
        <p:nvSpPr>
          <p:cNvPr id="6" name="Slide Number Placeholder 5"/>
          <p:cNvSpPr>
            <a:spLocks noGrp="1"/>
          </p:cNvSpPr>
          <p:nvPr>
            <p:ph type="sldNum" sz="quarter" idx="12"/>
          </p:nvPr>
        </p:nvSpPr>
        <p:spPr/>
        <p:txBody>
          <a:bodyPr/>
          <a:lstStyle/>
          <a:p>
            <a:fld id="{1B77CD60-41AA-47BE-A289-CCED4018FDAD}" type="slidenum">
              <a:rPr lang="vi-VN" smtClean="0"/>
              <a:t>‹#›</a:t>
            </a:fld>
            <a:endParaRPr lang="vi-VN"/>
          </a:p>
        </p:txBody>
      </p:sp>
    </p:spTree>
    <p:extLst>
      <p:ext uri="{BB962C8B-B14F-4D97-AF65-F5344CB8AC3E}">
        <p14:creationId xmlns:p14="http://schemas.microsoft.com/office/powerpoint/2010/main" val="3069146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vi-VN"/>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Date Placeholder 3"/>
          <p:cNvSpPr>
            <a:spLocks noGrp="1"/>
          </p:cNvSpPr>
          <p:nvPr>
            <p:ph type="dt" sz="half" idx="10"/>
          </p:nvPr>
        </p:nvSpPr>
        <p:spPr/>
        <p:txBody>
          <a:bodyPr/>
          <a:lstStyle/>
          <a:p>
            <a:fld id="{1C79F731-18E9-4009-94C9-AA4C07E53D7A}" type="datetimeFigureOut">
              <a:rPr lang="vi-VN" smtClean="0"/>
              <a:t>26/05/2022</a:t>
            </a:fld>
            <a:endParaRPr lang="vi-VN"/>
          </a:p>
        </p:txBody>
      </p:sp>
      <p:sp>
        <p:nvSpPr>
          <p:cNvPr id="5" name="Footer Placeholder 4"/>
          <p:cNvSpPr>
            <a:spLocks noGrp="1"/>
          </p:cNvSpPr>
          <p:nvPr>
            <p:ph type="ftr" sz="quarter" idx="11"/>
          </p:nvPr>
        </p:nvSpPr>
        <p:spPr/>
        <p:txBody>
          <a:bodyPr/>
          <a:lstStyle/>
          <a:p>
            <a:endParaRPr lang="vi-VN"/>
          </a:p>
        </p:txBody>
      </p:sp>
      <p:sp>
        <p:nvSpPr>
          <p:cNvPr id="6" name="Slide Number Placeholder 5"/>
          <p:cNvSpPr>
            <a:spLocks noGrp="1"/>
          </p:cNvSpPr>
          <p:nvPr>
            <p:ph type="sldNum" sz="quarter" idx="12"/>
          </p:nvPr>
        </p:nvSpPr>
        <p:spPr/>
        <p:txBody>
          <a:bodyPr/>
          <a:lstStyle/>
          <a:p>
            <a:fld id="{1B77CD60-41AA-47BE-A289-CCED4018FDAD}" type="slidenum">
              <a:rPr lang="vi-VN" smtClean="0"/>
              <a:t>‹#›</a:t>
            </a:fld>
            <a:endParaRPr lang="vi-VN"/>
          </a:p>
        </p:txBody>
      </p:sp>
    </p:spTree>
    <p:extLst>
      <p:ext uri="{BB962C8B-B14F-4D97-AF65-F5344CB8AC3E}">
        <p14:creationId xmlns:p14="http://schemas.microsoft.com/office/powerpoint/2010/main" val="18477521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vi-V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Date Placeholder 3"/>
          <p:cNvSpPr>
            <a:spLocks noGrp="1"/>
          </p:cNvSpPr>
          <p:nvPr>
            <p:ph type="dt" sz="half" idx="10"/>
          </p:nvPr>
        </p:nvSpPr>
        <p:spPr/>
        <p:txBody>
          <a:bodyPr/>
          <a:lstStyle/>
          <a:p>
            <a:fld id="{1C79F731-18E9-4009-94C9-AA4C07E53D7A}" type="datetimeFigureOut">
              <a:rPr lang="vi-VN" smtClean="0"/>
              <a:t>26/05/2022</a:t>
            </a:fld>
            <a:endParaRPr lang="vi-VN"/>
          </a:p>
        </p:txBody>
      </p:sp>
      <p:sp>
        <p:nvSpPr>
          <p:cNvPr id="5" name="Footer Placeholder 4"/>
          <p:cNvSpPr>
            <a:spLocks noGrp="1"/>
          </p:cNvSpPr>
          <p:nvPr>
            <p:ph type="ftr" sz="quarter" idx="11"/>
          </p:nvPr>
        </p:nvSpPr>
        <p:spPr/>
        <p:txBody>
          <a:bodyPr/>
          <a:lstStyle/>
          <a:p>
            <a:endParaRPr lang="vi-VN"/>
          </a:p>
        </p:txBody>
      </p:sp>
      <p:sp>
        <p:nvSpPr>
          <p:cNvPr id="6" name="Slide Number Placeholder 5"/>
          <p:cNvSpPr>
            <a:spLocks noGrp="1"/>
          </p:cNvSpPr>
          <p:nvPr>
            <p:ph type="sldNum" sz="quarter" idx="12"/>
          </p:nvPr>
        </p:nvSpPr>
        <p:spPr/>
        <p:txBody>
          <a:bodyPr/>
          <a:lstStyle/>
          <a:p>
            <a:fld id="{1B77CD60-41AA-47BE-A289-CCED4018FDAD}" type="slidenum">
              <a:rPr lang="vi-VN" smtClean="0"/>
              <a:t>‹#›</a:t>
            </a:fld>
            <a:endParaRPr lang="vi-VN"/>
          </a:p>
        </p:txBody>
      </p:sp>
    </p:spTree>
    <p:extLst>
      <p:ext uri="{BB962C8B-B14F-4D97-AF65-F5344CB8AC3E}">
        <p14:creationId xmlns:p14="http://schemas.microsoft.com/office/powerpoint/2010/main" val="251662876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Basic Layout">
    <p:bg>
      <p:bgPr>
        <a:solidFill>
          <a:schemeClr val="bg1"/>
        </a:solidFill>
        <a:effectLst/>
      </p:bgPr>
    </p:bg>
    <p:spTree>
      <p:nvGrpSpPr>
        <p:cNvPr id="1" name=""/>
        <p:cNvGrpSpPr/>
        <p:nvPr/>
      </p:nvGrpSpPr>
      <p:grpSpPr>
        <a:xfrm>
          <a:off x="0" y="0"/>
          <a:ext cx="0" cy="0"/>
          <a:chOff x="0" y="0"/>
          <a:chExt cx="0" cy="0"/>
        </a:xfrm>
      </p:grpSpPr>
      <p:pic>
        <p:nvPicPr>
          <p:cNvPr id="6" name="Picture 3" descr="E:\002-KIMS BUSINESS\007-02-Fullslidesppt-Contents\20161206\02-\blue-pencil.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50" y="3813175"/>
            <a:ext cx="5156200" cy="304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 Placeholder 9"/>
          <p:cNvSpPr>
            <a:spLocks noGrp="1"/>
          </p:cNvSpPr>
          <p:nvPr>
            <p:ph type="body" sz="quarter" idx="10"/>
          </p:nvPr>
        </p:nvSpPr>
        <p:spPr>
          <a:xfrm>
            <a:off x="911424" y="644691"/>
            <a:ext cx="3456384" cy="1632181"/>
          </a:xfrm>
          <a:prstGeom prst="rect">
            <a:avLst/>
          </a:prstGeom>
        </p:spPr>
        <p:txBody>
          <a:bodyPr anchor="ctr"/>
          <a:lstStyle>
            <a:lvl1pPr marL="0" indent="0" algn="l">
              <a:buNone/>
              <a:defRPr sz="4800" b="0" baseline="0">
                <a:solidFill>
                  <a:schemeClr val="accent3"/>
                </a:solidFill>
                <a:latin typeface="+mj-lt"/>
                <a:cs typeface="Arial" pitchFamily="34" charset="0"/>
              </a:defRPr>
            </a:lvl1pPr>
          </a:lstStyle>
          <a:p>
            <a:pPr lvl="0"/>
            <a:r>
              <a:rPr lang="en-US" altLang="ko-KR"/>
              <a:t>Click to edit Master text styles</a:t>
            </a:r>
          </a:p>
        </p:txBody>
      </p:sp>
      <p:sp>
        <p:nvSpPr>
          <p:cNvPr id="5" name="Text Placeholder 9"/>
          <p:cNvSpPr>
            <a:spLocks noGrp="1"/>
          </p:cNvSpPr>
          <p:nvPr>
            <p:ph type="body" sz="quarter" idx="11"/>
          </p:nvPr>
        </p:nvSpPr>
        <p:spPr>
          <a:xfrm>
            <a:off x="911424" y="2276872"/>
            <a:ext cx="3456384" cy="768085"/>
          </a:xfrm>
          <a:prstGeom prst="rect">
            <a:avLst/>
          </a:prstGeom>
        </p:spPr>
        <p:txBody>
          <a:bodyPr anchor="ctr"/>
          <a:lstStyle>
            <a:lvl1pPr marL="0" indent="0" algn="l">
              <a:buNone/>
              <a:defRPr sz="1867" b="0" baseline="0">
                <a:solidFill>
                  <a:schemeClr val="tx1">
                    <a:lumMod val="75000"/>
                    <a:lumOff val="25000"/>
                  </a:schemeClr>
                </a:solidFill>
                <a:latin typeface="Arial" pitchFamily="34" charset="0"/>
                <a:cs typeface="Arial" pitchFamily="34" charset="0"/>
              </a:defRPr>
            </a:lvl1pPr>
          </a:lstStyle>
          <a:p>
            <a:pPr lvl="0"/>
            <a:r>
              <a:rPr lang="en-US" altLang="ko-KR"/>
              <a:t>Click to edit Master text styles</a:t>
            </a:r>
          </a:p>
          <a:p>
            <a:pPr lvl="1"/>
            <a:r>
              <a:rPr lang="en-US" altLang="ko-KR"/>
              <a:t>Second level</a:t>
            </a:r>
          </a:p>
        </p:txBody>
      </p:sp>
    </p:spTree>
    <p:extLst>
      <p:ext uri="{BB962C8B-B14F-4D97-AF65-F5344CB8AC3E}">
        <p14:creationId xmlns:p14="http://schemas.microsoft.com/office/powerpoint/2010/main" val="31845176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vi-VN"/>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Date Placeholder 3"/>
          <p:cNvSpPr>
            <a:spLocks noGrp="1"/>
          </p:cNvSpPr>
          <p:nvPr>
            <p:ph type="dt" sz="half" idx="10"/>
          </p:nvPr>
        </p:nvSpPr>
        <p:spPr/>
        <p:txBody>
          <a:bodyPr/>
          <a:lstStyle/>
          <a:p>
            <a:fld id="{1C79F731-18E9-4009-94C9-AA4C07E53D7A}" type="datetimeFigureOut">
              <a:rPr lang="vi-VN" smtClean="0"/>
              <a:t>26/05/2022</a:t>
            </a:fld>
            <a:endParaRPr lang="vi-VN"/>
          </a:p>
        </p:txBody>
      </p:sp>
      <p:sp>
        <p:nvSpPr>
          <p:cNvPr id="5" name="Footer Placeholder 4"/>
          <p:cNvSpPr>
            <a:spLocks noGrp="1"/>
          </p:cNvSpPr>
          <p:nvPr>
            <p:ph type="ftr" sz="quarter" idx="11"/>
          </p:nvPr>
        </p:nvSpPr>
        <p:spPr/>
        <p:txBody>
          <a:bodyPr/>
          <a:lstStyle/>
          <a:p>
            <a:endParaRPr lang="vi-VN"/>
          </a:p>
        </p:txBody>
      </p:sp>
      <p:sp>
        <p:nvSpPr>
          <p:cNvPr id="6" name="Slide Number Placeholder 5"/>
          <p:cNvSpPr>
            <a:spLocks noGrp="1"/>
          </p:cNvSpPr>
          <p:nvPr>
            <p:ph type="sldNum" sz="quarter" idx="12"/>
          </p:nvPr>
        </p:nvSpPr>
        <p:spPr/>
        <p:txBody>
          <a:bodyPr/>
          <a:lstStyle/>
          <a:p>
            <a:fld id="{1B77CD60-41AA-47BE-A289-CCED4018FDAD}" type="slidenum">
              <a:rPr lang="vi-VN" smtClean="0"/>
              <a:t>‹#›</a:t>
            </a:fld>
            <a:endParaRPr lang="vi-VN"/>
          </a:p>
        </p:txBody>
      </p:sp>
    </p:spTree>
    <p:extLst>
      <p:ext uri="{BB962C8B-B14F-4D97-AF65-F5344CB8AC3E}">
        <p14:creationId xmlns:p14="http://schemas.microsoft.com/office/powerpoint/2010/main" val="15742436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vi-V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C79F731-18E9-4009-94C9-AA4C07E53D7A}" type="datetimeFigureOut">
              <a:rPr lang="vi-VN" smtClean="0"/>
              <a:t>26/05/2022</a:t>
            </a:fld>
            <a:endParaRPr lang="vi-VN"/>
          </a:p>
        </p:txBody>
      </p:sp>
      <p:sp>
        <p:nvSpPr>
          <p:cNvPr id="5" name="Footer Placeholder 4"/>
          <p:cNvSpPr>
            <a:spLocks noGrp="1"/>
          </p:cNvSpPr>
          <p:nvPr>
            <p:ph type="ftr" sz="quarter" idx="11"/>
          </p:nvPr>
        </p:nvSpPr>
        <p:spPr/>
        <p:txBody>
          <a:bodyPr/>
          <a:lstStyle/>
          <a:p>
            <a:endParaRPr lang="vi-VN"/>
          </a:p>
        </p:txBody>
      </p:sp>
      <p:sp>
        <p:nvSpPr>
          <p:cNvPr id="6" name="Slide Number Placeholder 5"/>
          <p:cNvSpPr>
            <a:spLocks noGrp="1"/>
          </p:cNvSpPr>
          <p:nvPr>
            <p:ph type="sldNum" sz="quarter" idx="12"/>
          </p:nvPr>
        </p:nvSpPr>
        <p:spPr/>
        <p:txBody>
          <a:bodyPr/>
          <a:lstStyle/>
          <a:p>
            <a:fld id="{1B77CD60-41AA-47BE-A289-CCED4018FDAD}" type="slidenum">
              <a:rPr lang="vi-VN" smtClean="0"/>
              <a:t>‹#›</a:t>
            </a:fld>
            <a:endParaRPr lang="vi-VN"/>
          </a:p>
        </p:txBody>
      </p:sp>
    </p:spTree>
    <p:extLst>
      <p:ext uri="{BB962C8B-B14F-4D97-AF65-F5344CB8AC3E}">
        <p14:creationId xmlns:p14="http://schemas.microsoft.com/office/powerpoint/2010/main" val="8870087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vi-VN"/>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5" name="Date Placeholder 4"/>
          <p:cNvSpPr>
            <a:spLocks noGrp="1"/>
          </p:cNvSpPr>
          <p:nvPr>
            <p:ph type="dt" sz="half" idx="10"/>
          </p:nvPr>
        </p:nvSpPr>
        <p:spPr/>
        <p:txBody>
          <a:bodyPr/>
          <a:lstStyle/>
          <a:p>
            <a:fld id="{1C79F731-18E9-4009-94C9-AA4C07E53D7A}" type="datetimeFigureOut">
              <a:rPr lang="vi-VN" smtClean="0"/>
              <a:t>26/05/2022</a:t>
            </a:fld>
            <a:endParaRPr lang="vi-VN"/>
          </a:p>
        </p:txBody>
      </p:sp>
      <p:sp>
        <p:nvSpPr>
          <p:cNvPr id="6" name="Footer Placeholder 5"/>
          <p:cNvSpPr>
            <a:spLocks noGrp="1"/>
          </p:cNvSpPr>
          <p:nvPr>
            <p:ph type="ftr" sz="quarter" idx="11"/>
          </p:nvPr>
        </p:nvSpPr>
        <p:spPr/>
        <p:txBody>
          <a:bodyPr/>
          <a:lstStyle/>
          <a:p>
            <a:endParaRPr lang="vi-VN"/>
          </a:p>
        </p:txBody>
      </p:sp>
      <p:sp>
        <p:nvSpPr>
          <p:cNvPr id="7" name="Slide Number Placeholder 6"/>
          <p:cNvSpPr>
            <a:spLocks noGrp="1"/>
          </p:cNvSpPr>
          <p:nvPr>
            <p:ph type="sldNum" sz="quarter" idx="12"/>
          </p:nvPr>
        </p:nvSpPr>
        <p:spPr/>
        <p:txBody>
          <a:bodyPr/>
          <a:lstStyle/>
          <a:p>
            <a:fld id="{1B77CD60-41AA-47BE-A289-CCED4018FDAD}" type="slidenum">
              <a:rPr lang="vi-VN" smtClean="0"/>
              <a:t>‹#›</a:t>
            </a:fld>
            <a:endParaRPr lang="vi-VN"/>
          </a:p>
        </p:txBody>
      </p:sp>
    </p:spTree>
    <p:extLst>
      <p:ext uri="{BB962C8B-B14F-4D97-AF65-F5344CB8AC3E}">
        <p14:creationId xmlns:p14="http://schemas.microsoft.com/office/powerpoint/2010/main" val="12396535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vi-V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7" name="Date Placeholder 6"/>
          <p:cNvSpPr>
            <a:spLocks noGrp="1"/>
          </p:cNvSpPr>
          <p:nvPr>
            <p:ph type="dt" sz="half" idx="10"/>
          </p:nvPr>
        </p:nvSpPr>
        <p:spPr/>
        <p:txBody>
          <a:bodyPr/>
          <a:lstStyle/>
          <a:p>
            <a:fld id="{1C79F731-18E9-4009-94C9-AA4C07E53D7A}" type="datetimeFigureOut">
              <a:rPr lang="vi-VN" smtClean="0"/>
              <a:t>26/05/2022</a:t>
            </a:fld>
            <a:endParaRPr lang="vi-VN"/>
          </a:p>
        </p:txBody>
      </p:sp>
      <p:sp>
        <p:nvSpPr>
          <p:cNvPr id="8" name="Footer Placeholder 7"/>
          <p:cNvSpPr>
            <a:spLocks noGrp="1"/>
          </p:cNvSpPr>
          <p:nvPr>
            <p:ph type="ftr" sz="quarter" idx="11"/>
          </p:nvPr>
        </p:nvSpPr>
        <p:spPr/>
        <p:txBody>
          <a:bodyPr/>
          <a:lstStyle/>
          <a:p>
            <a:endParaRPr lang="vi-VN"/>
          </a:p>
        </p:txBody>
      </p:sp>
      <p:sp>
        <p:nvSpPr>
          <p:cNvPr id="9" name="Slide Number Placeholder 8"/>
          <p:cNvSpPr>
            <a:spLocks noGrp="1"/>
          </p:cNvSpPr>
          <p:nvPr>
            <p:ph type="sldNum" sz="quarter" idx="12"/>
          </p:nvPr>
        </p:nvSpPr>
        <p:spPr/>
        <p:txBody>
          <a:bodyPr/>
          <a:lstStyle/>
          <a:p>
            <a:fld id="{1B77CD60-41AA-47BE-A289-CCED4018FDAD}" type="slidenum">
              <a:rPr lang="vi-VN" smtClean="0"/>
              <a:t>‹#›</a:t>
            </a:fld>
            <a:endParaRPr lang="vi-VN"/>
          </a:p>
        </p:txBody>
      </p:sp>
    </p:spTree>
    <p:extLst>
      <p:ext uri="{BB962C8B-B14F-4D97-AF65-F5344CB8AC3E}">
        <p14:creationId xmlns:p14="http://schemas.microsoft.com/office/powerpoint/2010/main" val="24924216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vi-VN"/>
          </a:p>
        </p:txBody>
      </p:sp>
      <p:sp>
        <p:nvSpPr>
          <p:cNvPr id="3" name="Date Placeholder 2"/>
          <p:cNvSpPr>
            <a:spLocks noGrp="1"/>
          </p:cNvSpPr>
          <p:nvPr>
            <p:ph type="dt" sz="half" idx="10"/>
          </p:nvPr>
        </p:nvSpPr>
        <p:spPr/>
        <p:txBody>
          <a:bodyPr/>
          <a:lstStyle/>
          <a:p>
            <a:fld id="{1C79F731-18E9-4009-94C9-AA4C07E53D7A}" type="datetimeFigureOut">
              <a:rPr lang="vi-VN" smtClean="0"/>
              <a:t>26/05/2022</a:t>
            </a:fld>
            <a:endParaRPr lang="vi-VN"/>
          </a:p>
        </p:txBody>
      </p:sp>
      <p:sp>
        <p:nvSpPr>
          <p:cNvPr id="4" name="Footer Placeholder 3"/>
          <p:cNvSpPr>
            <a:spLocks noGrp="1"/>
          </p:cNvSpPr>
          <p:nvPr>
            <p:ph type="ftr" sz="quarter" idx="11"/>
          </p:nvPr>
        </p:nvSpPr>
        <p:spPr/>
        <p:txBody>
          <a:bodyPr/>
          <a:lstStyle/>
          <a:p>
            <a:endParaRPr lang="vi-VN"/>
          </a:p>
        </p:txBody>
      </p:sp>
      <p:sp>
        <p:nvSpPr>
          <p:cNvPr id="5" name="Slide Number Placeholder 4"/>
          <p:cNvSpPr>
            <a:spLocks noGrp="1"/>
          </p:cNvSpPr>
          <p:nvPr>
            <p:ph type="sldNum" sz="quarter" idx="12"/>
          </p:nvPr>
        </p:nvSpPr>
        <p:spPr/>
        <p:txBody>
          <a:bodyPr/>
          <a:lstStyle/>
          <a:p>
            <a:fld id="{1B77CD60-41AA-47BE-A289-CCED4018FDAD}" type="slidenum">
              <a:rPr lang="vi-VN" smtClean="0"/>
              <a:t>‹#›</a:t>
            </a:fld>
            <a:endParaRPr lang="vi-VN"/>
          </a:p>
        </p:txBody>
      </p:sp>
    </p:spTree>
    <p:extLst>
      <p:ext uri="{BB962C8B-B14F-4D97-AF65-F5344CB8AC3E}">
        <p14:creationId xmlns:p14="http://schemas.microsoft.com/office/powerpoint/2010/main" val="24007649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C79F731-18E9-4009-94C9-AA4C07E53D7A}" type="datetimeFigureOut">
              <a:rPr lang="vi-VN" smtClean="0"/>
              <a:t>26/05/2022</a:t>
            </a:fld>
            <a:endParaRPr lang="vi-VN"/>
          </a:p>
        </p:txBody>
      </p:sp>
      <p:sp>
        <p:nvSpPr>
          <p:cNvPr id="3" name="Footer Placeholder 2"/>
          <p:cNvSpPr>
            <a:spLocks noGrp="1"/>
          </p:cNvSpPr>
          <p:nvPr>
            <p:ph type="ftr" sz="quarter" idx="11"/>
          </p:nvPr>
        </p:nvSpPr>
        <p:spPr/>
        <p:txBody>
          <a:bodyPr/>
          <a:lstStyle/>
          <a:p>
            <a:endParaRPr lang="vi-VN"/>
          </a:p>
        </p:txBody>
      </p:sp>
      <p:sp>
        <p:nvSpPr>
          <p:cNvPr id="4" name="Slide Number Placeholder 3"/>
          <p:cNvSpPr>
            <a:spLocks noGrp="1"/>
          </p:cNvSpPr>
          <p:nvPr>
            <p:ph type="sldNum" sz="quarter" idx="12"/>
          </p:nvPr>
        </p:nvSpPr>
        <p:spPr/>
        <p:txBody>
          <a:bodyPr/>
          <a:lstStyle/>
          <a:p>
            <a:fld id="{1B77CD60-41AA-47BE-A289-CCED4018FDAD}" type="slidenum">
              <a:rPr lang="vi-VN" smtClean="0"/>
              <a:t>‹#›</a:t>
            </a:fld>
            <a:endParaRPr lang="vi-VN"/>
          </a:p>
        </p:txBody>
      </p:sp>
    </p:spTree>
    <p:extLst>
      <p:ext uri="{BB962C8B-B14F-4D97-AF65-F5344CB8AC3E}">
        <p14:creationId xmlns:p14="http://schemas.microsoft.com/office/powerpoint/2010/main" val="17043776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vi-V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C79F731-18E9-4009-94C9-AA4C07E53D7A}" type="datetimeFigureOut">
              <a:rPr lang="vi-VN" smtClean="0"/>
              <a:t>26/05/2022</a:t>
            </a:fld>
            <a:endParaRPr lang="vi-VN"/>
          </a:p>
        </p:txBody>
      </p:sp>
      <p:sp>
        <p:nvSpPr>
          <p:cNvPr id="6" name="Footer Placeholder 5"/>
          <p:cNvSpPr>
            <a:spLocks noGrp="1"/>
          </p:cNvSpPr>
          <p:nvPr>
            <p:ph type="ftr" sz="quarter" idx="11"/>
          </p:nvPr>
        </p:nvSpPr>
        <p:spPr/>
        <p:txBody>
          <a:bodyPr/>
          <a:lstStyle/>
          <a:p>
            <a:endParaRPr lang="vi-VN"/>
          </a:p>
        </p:txBody>
      </p:sp>
      <p:sp>
        <p:nvSpPr>
          <p:cNvPr id="7" name="Slide Number Placeholder 6"/>
          <p:cNvSpPr>
            <a:spLocks noGrp="1"/>
          </p:cNvSpPr>
          <p:nvPr>
            <p:ph type="sldNum" sz="quarter" idx="12"/>
          </p:nvPr>
        </p:nvSpPr>
        <p:spPr/>
        <p:txBody>
          <a:bodyPr/>
          <a:lstStyle/>
          <a:p>
            <a:fld id="{1B77CD60-41AA-47BE-A289-CCED4018FDAD}" type="slidenum">
              <a:rPr lang="vi-VN" smtClean="0"/>
              <a:t>‹#›</a:t>
            </a:fld>
            <a:endParaRPr lang="vi-VN"/>
          </a:p>
        </p:txBody>
      </p:sp>
    </p:spTree>
    <p:extLst>
      <p:ext uri="{BB962C8B-B14F-4D97-AF65-F5344CB8AC3E}">
        <p14:creationId xmlns:p14="http://schemas.microsoft.com/office/powerpoint/2010/main" val="13493470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vi-V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vi-V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C79F731-18E9-4009-94C9-AA4C07E53D7A}" type="datetimeFigureOut">
              <a:rPr lang="vi-VN" smtClean="0"/>
              <a:t>26/05/2022</a:t>
            </a:fld>
            <a:endParaRPr lang="vi-VN"/>
          </a:p>
        </p:txBody>
      </p:sp>
      <p:sp>
        <p:nvSpPr>
          <p:cNvPr id="6" name="Footer Placeholder 5"/>
          <p:cNvSpPr>
            <a:spLocks noGrp="1"/>
          </p:cNvSpPr>
          <p:nvPr>
            <p:ph type="ftr" sz="quarter" idx="11"/>
          </p:nvPr>
        </p:nvSpPr>
        <p:spPr/>
        <p:txBody>
          <a:bodyPr/>
          <a:lstStyle/>
          <a:p>
            <a:endParaRPr lang="vi-VN"/>
          </a:p>
        </p:txBody>
      </p:sp>
      <p:sp>
        <p:nvSpPr>
          <p:cNvPr id="7" name="Slide Number Placeholder 6"/>
          <p:cNvSpPr>
            <a:spLocks noGrp="1"/>
          </p:cNvSpPr>
          <p:nvPr>
            <p:ph type="sldNum" sz="quarter" idx="12"/>
          </p:nvPr>
        </p:nvSpPr>
        <p:spPr/>
        <p:txBody>
          <a:bodyPr/>
          <a:lstStyle/>
          <a:p>
            <a:fld id="{1B77CD60-41AA-47BE-A289-CCED4018FDAD}" type="slidenum">
              <a:rPr lang="vi-VN" smtClean="0"/>
              <a:t>‹#›</a:t>
            </a:fld>
            <a:endParaRPr lang="vi-VN"/>
          </a:p>
        </p:txBody>
      </p:sp>
    </p:spTree>
    <p:extLst>
      <p:ext uri="{BB962C8B-B14F-4D97-AF65-F5344CB8AC3E}">
        <p14:creationId xmlns:p14="http://schemas.microsoft.com/office/powerpoint/2010/main" val="13234126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vi-V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C79F731-18E9-4009-94C9-AA4C07E53D7A}" type="datetimeFigureOut">
              <a:rPr lang="vi-VN" smtClean="0"/>
              <a:t>26/05/2022</a:t>
            </a:fld>
            <a:endParaRPr lang="vi-V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vi-V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B77CD60-41AA-47BE-A289-CCED4018FDAD}" type="slidenum">
              <a:rPr lang="vi-VN" smtClean="0"/>
              <a:t>‹#›</a:t>
            </a:fld>
            <a:endParaRPr lang="vi-VN"/>
          </a:p>
        </p:txBody>
      </p:sp>
    </p:spTree>
    <p:extLst>
      <p:ext uri="{BB962C8B-B14F-4D97-AF65-F5344CB8AC3E}">
        <p14:creationId xmlns:p14="http://schemas.microsoft.com/office/powerpoint/2010/main" val="198939858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vi-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9.pn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9.pn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3.jpeg"/><Relationship Id="rId1" Type="http://schemas.openxmlformats.org/officeDocument/2006/relationships/slideLayout" Target="../slideLayouts/slideLayout12.xml"/><Relationship Id="rId6" Type="http://schemas.openxmlformats.org/officeDocument/2006/relationships/image" Target="../media/image2.png"/><Relationship Id="rId5" Type="http://schemas.openxmlformats.org/officeDocument/2006/relationships/image" Target="../media/image11.png"/><Relationship Id="rId4" Type="http://schemas.openxmlformats.org/officeDocument/2006/relationships/image" Target="../media/image10.png"/></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0.png"/><Relationship Id="rId4" Type="http://schemas.openxmlformats.org/officeDocument/2006/relationships/image" Target="../media/image19.png"/></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9.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30.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31.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32.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33.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7.png"/><Relationship Id="rId4" Type="http://schemas.openxmlformats.org/officeDocument/2006/relationships/image" Target="../media/image12.png"/></Relationships>
</file>

<file path=ppt/slides/_rels/slide3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chart" Target="../charts/chart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330DFA1-2AFB-4DEB-BB3A-574516CF0AEE}"/>
              </a:ext>
            </a:extLst>
          </p:cNvPr>
          <p:cNvSpPr>
            <a:spLocks noGrp="1"/>
          </p:cNvSpPr>
          <p:nvPr>
            <p:ph type="title"/>
          </p:nvPr>
        </p:nvSpPr>
        <p:spPr>
          <a:xfrm>
            <a:off x="838200" y="1974572"/>
            <a:ext cx="10515600" cy="4663723"/>
          </a:xfrm>
        </p:spPr>
        <p:txBody>
          <a:bodyPr>
            <a:normAutofit fontScale="90000"/>
          </a:bodyPr>
          <a:lstStyle/>
          <a:p>
            <a:pPr algn="ctr"/>
            <a:r>
              <a:rPr lang="vi-VN" sz="5400" b="1" dirty="0"/>
              <a:t/>
            </a:r>
            <a:br>
              <a:rPr lang="vi-VN" sz="5400" b="1" dirty="0"/>
            </a:br>
            <a:r>
              <a:rPr lang="vi-VN" sz="5400" b="1" dirty="0">
                <a:solidFill>
                  <a:schemeClr val="accent6">
                    <a:lumMod val="75000"/>
                  </a:schemeClr>
                </a:solidFill>
                <a:effectLst>
                  <a:outerShdw blurRad="38100" dist="38100" dir="2700000" algn="tl">
                    <a:srgbClr val="000000">
                      <a:alpha val="43137"/>
                    </a:srgbClr>
                  </a:outerShdw>
                </a:effectLst>
              </a:rPr>
              <a:t>HỌP PHỤ HUYNH HỌC SINH</a:t>
            </a:r>
            <a:br>
              <a:rPr lang="vi-VN" sz="5400" b="1" dirty="0">
                <a:solidFill>
                  <a:schemeClr val="accent6">
                    <a:lumMod val="75000"/>
                  </a:schemeClr>
                </a:solidFill>
                <a:effectLst>
                  <a:outerShdw blurRad="38100" dist="38100" dir="2700000" algn="tl">
                    <a:srgbClr val="000000">
                      <a:alpha val="43137"/>
                    </a:srgbClr>
                  </a:outerShdw>
                </a:effectLst>
              </a:rPr>
            </a:br>
            <a:r>
              <a:rPr lang="vi-VN" sz="5400" b="1" dirty="0">
                <a:solidFill>
                  <a:schemeClr val="accent6">
                    <a:lumMod val="75000"/>
                  </a:schemeClr>
                </a:solidFill>
                <a:effectLst>
                  <a:outerShdw blurRad="38100" dist="38100" dir="2700000" algn="tl">
                    <a:srgbClr val="000000">
                      <a:alpha val="43137"/>
                    </a:srgbClr>
                  </a:outerShdw>
                </a:effectLst>
              </a:rPr>
              <a:t/>
            </a:r>
            <a:br>
              <a:rPr lang="vi-VN" sz="5400" b="1" dirty="0">
                <a:solidFill>
                  <a:schemeClr val="accent6">
                    <a:lumMod val="75000"/>
                  </a:schemeClr>
                </a:solidFill>
                <a:effectLst>
                  <a:outerShdw blurRad="38100" dist="38100" dir="2700000" algn="tl">
                    <a:srgbClr val="000000">
                      <a:alpha val="43137"/>
                    </a:srgbClr>
                  </a:outerShdw>
                </a:effectLst>
              </a:rPr>
            </a:br>
            <a:r>
              <a:rPr lang="vi-VN" sz="5400" b="1" dirty="0">
                <a:solidFill>
                  <a:schemeClr val="accent6">
                    <a:lumMod val="75000"/>
                  </a:schemeClr>
                </a:solidFill>
                <a:effectLst>
                  <a:outerShdw blurRad="38100" dist="38100" dir="2700000" algn="tl">
                    <a:srgbClr val="000000">
                      <a:alpha val="43137"/>
                    </a:srgbClr>
                  </a:outerShdw>
                </a:effectLst>
              </a:rPr>
              <a:t>LỚP 6C</a:t>
            </a:r>
            <a:br>
              <a:rPr lang="vi-VN" sz="5400" b="1" dirty="0">
                <a:solidFill>
                  <a:schemeClr val="accent6">
                    <a:lumMod val="75000"/>
                  </a:schemeClr>
                </a:solidFill>
                <a:effectLst>
                  <a:outerShdw blurRad="38100" dist="38100" dir="2700000" algn="tl">
                    <a:srgbClr val="000000">
                      <a:alpha val="43137"/>
                    </a:srgbClr>
                  </a:outerShdw>
                </a:effectLst>
              </a:rPr>
            </a:br>
            <a:r>
              <a:rPr lang="vi-VN" sz="5400" b="1" dirty="0">
                <a:solidFill>
                  <a:schemeClr val="accent6">
                    <a:lumMod val="75000"/>
                  </a:schemeClr>
                </a:solidFill>
                <a:effectLst>
                  <a:outerShdw blurRad="38100" dist="38100" dir="2700000" algn="tl">
                    <a:srgbClr val="000000">
                      <a:alpha val="43137"/>
                    </a:srgbClr>
                  </a:outerShdw>
                </a:effectLst>
              </a:rPr>
              <a:t/>
            </a:r>
            <a:br>
              <a:rPr lang="vi-VN" sz="5400" b="1" dirty="0">
                <a:solidFill>
                  <a:schemeClr val="accent6">
                    <a:lumMod val="75000"/>
                  </a:schemeClr>
                </a:solidFill>
                <a:effectLst>
                  <a:outerShdw blurRad="38100" dist="38100" dir="2700000" algn="tl">
                    <a:srgbClr val="000000">
                      <a:alpha val="43137"/>
                    </a:srgbClr>
                  </a:outerShdw>
                </a:effectLst>
              </a:rPr>
            </a:br>
            <a:r>
              <a:rPr lang="vi-VN" sz="5400" b="1" i="1" dirty="0">
                <a:solidFill>
                  <a:schemeClr val="accent6">
                    <a:lumMod val="75000"/>
                  </a:schemeClr>
                </a:solidFill>
                <a:effectLst>
                  <a:outerShdw blurRad="38100" dist="38100" dir="2700000" algn="tl">
                    <a:srgbClr val="000000">
                      <a:alpha val="43137"/>
                    </a:srgbClr>
                  </a:outerShdw>
                </a:effectLst>
              </a:rPr>
              <a:t>Tổng kết năm học 2021 -2022</a:t>
            </a:r>
            <a:r>
              <a:rPr lang="vi-VN" sz="5400" b="1" dirty="0"/>
              <a:t/>
            </a:r>
            <a:br>
              <a:rPr lang="vi-VN" sz="5400" b="1" dirty="0"/>
            </a:br>
            <a:r>
              <a:rPr lang="vi-VN" sz="5400" b="1" dirty="0"/>
              <a:t/>
            </a:r>
            <a:br>
              <a:rPr lang="vi-VN" sz="5400" b="1" dirty="0"/>
            </a:br>
            <a:r>
              <a:rPr lang="vi-VN" sz="5400" b="1" dirty="0"/>
              <a:t> </a:t>
            </a:r>
          </a:p>
        </p:txBody>
      </p:sp>
      <p:pic>
        <p:nvPicPr>
          <p:cNvPr id="1026" name="Picture 2" descr="https://giaoan.link/wp-content/uploads/2018/12/hoa-phuong-4.png">
            <a:extLst>
              <a:ext uri="{FF2B5EF4-FFF2-40B4-BE49-F238E27FC236}">
                <a16:creationId xmlns:a16="http://schemas.microsoft.com/office/drawing/2014/main" xmlns="" id="{4D904183-FF3B-4245-86EC-FBCF5D1CCDE4}"/>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453154" y="-782142"/>
            <a:ext cx="5821270" cy="344158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giaoan.link/wp-content/uploads/2018/12/hoa-phuong-5.png">
            <a:extLst>
              <a:ext uri="{FF2B5EF4-FFF2-40B4-BE49-F238E27FC236}">
                <a16:creationId xmlns:a16="http://schemas.microsoft.com/office/drawing/2014/main" xmlns="" id="{6B9925AE-A85B-4740-B6EA-629BE8328CC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3358134" flipH="1">
            <a:off x="4086784" y="902473"/>
            <a:ext cx="488621" cy="50892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https://giaoan.link/wp-content/uploads/2018/12/hoa-phuong-4.png">
            <a:extLst>
              <a:ext uri="{FF2B5EF4-FFF2-40B4-BE49-F238E27FC236}">
                <a16:creationId xmlns:a16="http://schemas.microsoft.com/office/drawing/2014/main" xmlns="" id="{06261299-158D-42FA-AC37-E7BC1BDC25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37320" y="0"/>
            <a:ext cx="3938917" cy="232872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https://giaoan.link/wp-content/uploads/2018/12/hoa-phuong-5.png">
            <a:extLst>
              <a:ext uri="{FF2B5EF4-FFF2-40B4-BE49-F238E27FC236}">
                <a16:creationId xmlns:a16="http://schemas.microsoft.com/office/drawing/2014/main" xmlns="" id="{77215E45-4DED-498C-877E-FB26D405DBC3}"/>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4515915" y="832639"/>
            <a:ext cx="496957" cy="51760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https://giaoan.link/wp-content/uploads/2018/12/hoa-phuong-5.png">
            <a:extLst>
              <a:ext uri="{FF2B5EF4-FFF2-40B4-BE49-F238E27FC236}">
                <a16:creationId xmlns:a16="http://schemas.microsoft.com/office/drawing/2014/main" xmlns="" id="{2DD39AA6-408E-43EC-83AE-5475976D606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rot="2274513" flipH="1">
            <a:off x="-1" y="541261"/>
            <a:ext cx="702365" cy="73154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https://giaoan.link/wp-content/uploads/2018/12/hoa-phuong-5.png">
            <a:extLst>
              <a:ext uri="{FF2B5EF4-FFF2-40B4-BE49-F238E27FC236}">
                <a16:creationId xmlns:a16="http://schemas.microsoft.com/office/drawing/2014/main" xmlns="" id="{9C2F88A2-8445-47F9-8D31-BC44DF73B116}"/>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rot="2013739" flipH="1">
            <a:off x="11343512" y="750915"/>
            <a:ext cx="993913" cy="103521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https://giaoan.link/wp-content/uploads/2018/12/hoa-phuong-5.png">
            <a:extLst>
              <a:ext uri="{FF2B5EF4-FFF2-40B4-BE49-F238E27FC236}">
                <a16:creationId xmlns:a16="http://schemas.microsoft.com/office/drawing/2014/main" xmlns="" id="{8DA9BE81-9AEC-4F75-8BDF-BDDE6FFF97DE}"/>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rot="3942323" flipH="1">
            <a:off x="1026102" y="1639400"/>
            <a:ext cx="566732" cy="59028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https://giaoan.link/wp-content/uploads/2018/12/hoa-phuong-5.png">
            <a:extLst>
              <a:ext uri="{FF2B5EF4-FFF2-40B4-BE49-F238E27FC236}">
                <a16:creationId xmlns:a16="http://schemas.microsoft.com/office/drawing/2014/main" xmlns="" id="{C668D7B7-75C7-4F68-9746-18D71A91A3CB}"/>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rot="4559349" flipH="1">
            <a:off x="-18413" y="6298871"/>
            <a:ext cx="566733" cy="590281"/>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https://giaoan.link/wp-content/uploads/2018/12/hoa-phuong-5.png">
            <a:extLst>
              <a:ext uri="{FF2B5EF4-FFF2-40B4-BE49-F238E27FC236}">
                <a16:creationId xmlns:a16="http://schemas.microsoft.com/office/drawing/2014/main" xmlns="" id="{D75EBBED-C4CF-41F7-A6F1-0C5497A8CBA6}"/>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rot="18516173" flipH="1">
            <a:off x="3541332" y="6338164"/>
            <a:ext cx="566733" cy="590281"/>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https://giaoan.link/wp-content/uploads/2018/12/hoa-phuong-5.png">
            <a:extLst>
              <a:ext uri="{FF2B5EF4-FFF2-40B4-BE49-F238E27FC236}">
                <a16:creationId xmlns:a16="http://schemas.microsoft.com/office/drawing/2014/main" xmlns="" id="{62C92F92-73CA-44DC-9152-487448D0F229}"/>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rot="3169473" flipH="1">
            <a:off x="5619630" y="4382393"/>
            <a:ext cx="541076" cy="56355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descr="https://giaoan.link/wp-content/uploads/2018/12/hoa-phuong-5.png">
            <a:extLst>
              <a:ext uri="{FF2B5EF4-FFF2-40B4-BE49-F238E27FC236}">
                <a16:creationId xmlns:a16="http://schemas.microsoft.com/office/drawing/2014/main" xmlns="" id="{7E8CC521-A401-4BAD-9944-0C960DE854B9}"/>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rot="3871237" flipH="1">
            <a:off x="1216030" y="1786368"/>
            <a:ext cx="566733" cy="590281"/>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descr="https://giaoan.link/wp-content/uploads/2018/12/hoa-phuong-5.png">
            <a:extLst>
              <a:ext uri="{FF2B5EF4-FFF2-40B4-BE49-F238E27FC236}">
                <a16:creationId xmlns:a16="http://schemas.microsoft.com/office/drawing/2014/main" xmlns="" id="{0094C483-5287-48D6-9E20-25FF5CE5F790}"/>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rot="2418262" flipH="1">
            <a:off x="2572367" y="3483428"/>
            <a:ext cx="390235" cy="590281"/>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https://giaoan.link/wp-content/uploads/2018/12/hoa-phuong-5.png">
            <a:extLst>
              <a:ext uri="{FF2B5EF4-FFF2-40B4-BE49-F238E27FC236}">
                <a16:creationId xmlns:a16="http://schemas.microsoft.com/office/drawing/2014/main" xmlns="" id="{A4701687-6984-4D92-92EB-DF9C103A7F96}"/>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rot="4527705" flipH="1">
            <a:off x="883213" y="1473354"/>
            <a:ext cx="566733" cy="590281"/>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https://giaoan.link/wp-content/uploads/2018/12/hoa-phuong-5.png">
            <a:extLst>
              <a:ext uri="{FF2B5EF4-FFF2-40B4-BE49-F238E27FC236}">
                <a16:creationId xmlns:a16="http://schemas.microsoft.com/office/drawing/2014/main" xmlns="" id="{D46EDCF2-3728-4A66-BB21-C56AE47C1F9E}"/>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rot="19248132" flipH="1">
            <a:off x="7639300" y="6403222"/>
            <a:ext cx="566733" cy="590281"/>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4" descr="https://giaoan.link/wp-content/uploads/2018/12/hoa-phuong-5.png">
            <a:extLst>
              <a:ext uri="{FF2B5EF4-FFF2-40B4-BE49-F238E27FC236}">
                <a16:creationId xmlns:a16="http://schemas.microsoft.com/office/drawing/2014/main" xmlns="" id="{5E1CDEC7-12B3-429E-936B-2DFC33CFF1C8}"/>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rot="14165584" flipH="1">
            <a:off x="289381" y="5806919"/>
            <a:ext cx="566733" cy="590281"/>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4" descr="https://giaoan.link/wp-content/uploads/2018/12/hoa-phuong-5.png">
            <a:extLst>
              <a:ext uri="{FF2B5EF4-FFF2-40B4-BE49-F238E27FC236}">
                <a16:creationId xmlns:a16="http://schemas.microsoft.com/office/drawing/2014/main" xmlns="" id="{816616CB-1344-4ECE-B51E-DD248834EECB}"/>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rot="19457982" flipH="1">
            <a:off x="7019195" y="6305849"/>
            <a:ext cx="566733" cy="590281"/>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descr="https://giaoan.link/wp-content/uploads/2018/12/hoa-phuong-5.png">
            <a:extLst>
              <a:ext uri="{FF2B5EF4-FFF2-40B4-BE49-F238E27FC236}">
                <a16:creationId xmlns:a16="http://schemas.microsoft.com/office/drawing/2014/main" xmlns="" id="{023A1D72-9476-41E4-80BE-FD753E18D4D6}"/>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rot="18342562" flipH="1">
            <a:off x="6402395" y="6317560"/>
            <a:ext cx="566733" cy="590281"/>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descr="https://giaoan.link/wp-content/uploads/2018/12/hoa-phuong-5.png">
            <a:extLst>
              <a:ext uri="{FF2B5EF4-FFF2-40B4-BE49-F238E27FC236}">
                <a16:creationId xmlns:a16="http://schemas.microsoft.com/office/drawing/2014/main" xmlns="" id="{B02C88CE-716E-4488-B311-3838124B0594}"/>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rot="996005" flipH="1">
            <a:off x="428152" y="6338165"/>
            <a:ext cx="566733" cy="590281"/>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https://giaoan.link/wp-content/uploads/2018/12/hoa-phuong-5.png">
            <a:extLst>
              <a:ext uri="{FF2B5EF4-FFF2-40B4-BE49-F238E27FC236}">
                <a16:creationId xmlns:a16="http://schemas.microsoft.com/office/drawing/2014/main" xmlns="" id="{321C60C4-11AA-46FB-B96F-0D87002997B8}"/>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rot="19095202" flipH="1">
            <a:off x="5169598" y="6358138"/>
            <a:ext cx="566733" cy="590281"/>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4" descr="https://giaoan.link/wp-content/uploads/2018/12/hoa-phuong-5.png">
            <a:extLst>
              <a:ext uri="{FF2B5EF4-FFF2-40B4-BE49-F238E27FC236}">
                <a16:creationId xmlns:a16="http://schemas.microsoft.com/office/drawing/2014/main" xmlns="" id="{FBD9F15E-2A83-4F8A-92BE-8D92291A0859}"/>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rot="12931649" flipH="1">
            <a:off x="4140412" y="229318"/>
            <a:ext cx="566733" cy="590281"/>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4" descr="https://giaoan.link/wp-content/uploads/2018/12/hoa-phuong-5.png">
            <a:extLst>
              <a:ext uri="{FF2B5EF4-FFF2-40B4-BE49-F238E27FC236}">
                <a16:creationId xmlns:a16="http://schemas.microsoft.com/office/drawing/2014/main" xmlns="" id="{6B723A45-A3BE-4ADC-A6CD-0D98D753DCF2}"/>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rot="19415772" flipH="1">
            <a:off x="4640328" y="6323060"/>
            <a:ext cx="566733" cy="590281"/>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4" descr="https://giaoan.link/wp-content/uploads/2018/12/hoa-phuong-5.png">
            <a:extLst>
              <a:ext uri="{FF2B5EF4-FFF2-40B4-BE49-F238E27FC236}">
                <a16:creationId xmlns:a16="http://schemas.microsoft.com/office/drawing/2014/main" xmlns="" id="{5A692449-E8C0-48A1-A237-329DABF4F78E}"/>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rot="18641026" flipH="1">
            <a:off x="8166949" y="6312637"/>
            <a:ext cx="566733" cy="59028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https://giaoan.link/wp-content/uploads/2018/12/hoa-phuong-5.png">
            <a:extLst>
              <a:ext uri="{FF2B5EF4-FFF2-40B4-BE49-F238E27FC236}">
                <a16:creationId xmlns:a16="http://schemas.microsoft.com/office/drawing/2014/main" xmlns="" id="{CB88ADA3-4FA5-4564-980D-FC3832805B57}"/>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rot="996005" flipH="1">
            <a:off x="6168509" y="903480"/>
            <a:ext cx="566733" cy="590281"/>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4" descr="https://giaoan.link/wp-content/uploads/2018/12/hoa-phuong-5.png">
            <a:extLst>
              <a:ext uri="{FF2B5EF4-FFF2-40B4-BE49-F238E27FC236}">
                <a16:creationId xmlns:a16="http://schemas.microsoft.com/office/drawing/2014/main" xmlns="" id="{EEBC2026-9D94-483B-BD36-70400B41B97F}"/>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rot="5585564" flipH="1">
            <a:off x="3697282" y="604603"/>
            <a:ext cx="566733" cy="590281"/>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4" descr="https://giaoan.link/wp-content/uploads/2018/12/hoa-phuong-5.png">
            <a:extLst>
              <a:ext uri="{FF2B5EF4-FFF2-40B4-BE49-F238E27FC236}">
                <a16:creationId xmlns:a16="http://schemas.microsoft.com/office/drawing/2014/main" xmlns="" id="{36F0A11C-6FDC-4E7E-92C9-2BF545E7CD9B}"/>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rot="4262161" flipH="1">
            <a:off x="5591689" y="823862"/>
            <a:ext cx="663657" cy="832084"/>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4" descr="https://giaoan.link/wp-content/uploads/2018/12/hoa-phuong-5.png">
            <a:extLst>
              <a:ext uri="{FF2B5EF4-FFF2-40B4-BE49-F238E27FC236}">
                <a16:creationId xmlns:a16="http://schemas.microsoft.com/office/drawing/2014/main" xmlns="" id="{7C3EEFF8-D78B-4342-A66E-8E5F038C6A88}"/>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rot="19195944" flipH="1">
            <a:off x="4112117" y="6281541"/>
            <a:ext cx="566733" cy="590281"/>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4" descr="https://giaoan.link/wp-content/uploads/2018/12/hoa-phuong-5.png">
            <a:extLst>
              <a:ext uri="{FF2B5EF4-FFF2-40B4-BE49-F238E27FC236}">
                <a16:creationId xmlns:a16="http://schemas.microsoft.com/office/drawing/2014/main" xmlns="" id="{6BA408AE-47EB-466C-A7B4-492620B8822C}"/>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rot="12253396" flipH="1">
            <a:off x="5800360" y="292907"/>
            <a:ext cx="456156" cy="590281"/>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4" descr="https://giaoan.link/wp-content/uploads/2018/12/hoa-phuong-5.png">
            <a:extLst>
              <a:ext uri="{FF2B5EF4-FFF2-40B4-BE49-F238E27FC236}">
                <a16:creationId xmlns:a16="http://schemas.microsoft.com/office/drawing/2014/main" xmlns="" id="{3E1FFA61-367C-4FE7-AB75-EB25B85735CC}"/>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rot="19543211" flipH="1">
            <a:off x="5796474" y="6377847"/>
            <a:ext cx="566733" cy="590281"/>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4" descr="https://giaoan.link/wp-content/uploads/2018/12/hoa-phuong-5.png">
            <a:extLst>
              <a:ext uri="{FF2B5EF4-FFF2-40B4-BE49-F238E27FC236}">
                <a16:creationId xmlns:a16="http://schemas.microsoft.com/office/drawing/2014/main" xmlns="" id="{3E55B827-7D79-48DB-BC00-8E9CDAE1953A}"/>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rot="3942323" flipH="1">
            <a:off x="554835" y="1830453"/>
            <a:ext cx="566732" cy="590280"/>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4" descr="https://giaoan.link/wp-content/uploads/2018/12/hoa-phuong-5.png">
            <a:extLst>
              <a:ext uri="{FF2B5EF4-FFF2-40B4-BE49-F238E27FC236}">
                <a16:creationId xmlns:a16="http://schemas.microsoft.com/office/drawing/2014/main" xmlns="" id="{50819BD6-DE2F-44B0-A144-AC1DCA5E2D77}"/>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rot="3942323" flipH="1">
            <a:off x="10950392" y="1670697"/>
            <a:ext cx="566732" cy="590280"/>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4" descr="https://giaoan.link/wp-content/uploads/2018/12/hoa-phuong-5.png">
            <a:extLst>
              <a:ext uri="{FF2B5EF4-FFF2-40B4-BE49-F238E27FC236}">
                <a16:creationId xmlns:a16="http://schemas.microsoft.com/office/drawing/2014/main" xmlns="" id="{198BF536-0D20-48E9-A41A-595CE303811A}"/>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rot="3942323" flipH="1">
            <a:off x="10685564" y="1384906"/>
            <a:ext cx="566732" cy="590280"/>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4" descr="https://giaoan.link/wp-content/uploads/2018/12/hoa-phuong-5.png">
            <a:extLst>
              <a:ext uri="{FF2B5EF4-FFF2-40B4-BE49-F238E27FC236}">
                <a16:creationId xmlns:a16="http://schemas.microsoft.com/office/drawing/2014/main" xmlns="" id="{C4F82538-39AA-4C62-9472-164032FCA5CE}"/>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rot="3942323" flipH="1">
            <a:off x="10658354" y="1951496"/>
            <a:ext cx="566732" cy="590280"/>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4" descr="https://giaoan.link/wp-content/uploads/2018/12/hoa-phuong-5.png">
            <a:extLst>
              <a:ext uri="{FF2B5EF4-FFF2-40B4-BE49-F238E27FC236}">
                <a16:creationId xmlns:a16="http://schemas.microsoft.com/office/drawing/2014/main" xmlns="" id="{A6690300-D3BF-46E9-AD6C-925BFB024B5C}"/>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rot="3942323" flipH="1">
            <a:off x="10471254" y="1816501"/>
            <a:ext cx="566732" cy="590280"/>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4" descr="https://giaoan.link/wp-content/uploads/2018/12/hoa-phuong-5.png">
            <a:extLst>
              <a:ext uri="{FF2B5EF4-FFF2-40B4-BE49-F238E27FC236}">
                <a16:creationId xmlns:a16="http://schemas.microsoft.com/office/drawing/2014/main" xmlns="" id="{AAA8C998-4442-40F6-A170-44F40E0E6FEB}"/>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rot="3942323" flipH="1">
            <a:off x="10887297" y="3458153"/>
            <a:ext cx="566732" cy="590280"/>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4" descr="https://giaoan.link/wp-content/uploads/2018/12/hoa-phuong-5.png">
            <a:extLst>
              <a:ext uri="{FF2B5EF4-FFF2-40B4-BE49-F238E27FC236}">
                <a16:creationId xmlns:a16="http://schemas.microsoft.com/office/drawing/2014/main" xmlns="" id="{E4A5373F-F55D-4564-84C9-8B925FF6862D}"/>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rot="20476184" flipH="1">
            <a:off x="11561385" y="6254858"/>
            <a:ext cx="566732" cy="590280"/>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4" descr="https://giaoan.link/wp-content/uploads/2018/12/hoa-phuong-5.png">
            <a:extLst>
              <a:ext uri="{FF2B5EF4-FFF2-40B4-BE49-F238E27FC236}">
                <a16:creationId xmlns:a16="http://schemas.microsoft.com/office/drawing/2014/main" xmlns="" id="{162566D6-6C82-4DCF-AF70-EBBF247D632E}"/>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rot="11761364" flipH="1">
            <a:off x="11370600" y="5768987"/>
            <a:ext cx="566732" cy="590280"/>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4" descr="https://giaoan.link/wp-content/uploads/2018/12/hoa-phuong-5.png">
            <a:extLst>
              <a:ext uri="{FF2B5EF4-FFF2-40B4-BE49-F238E27FC236}">
                <a16:creationId xmlns:a16="http://schemas.microsoft.com/office/drawing/2014/main" xmlns="" id="{413D54E1-697E-474A-82BE-E4215C3308A2}"/>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rot="8383575" flipH="1">
            <a:off x="11083870" y="5871334"/>
            <a:ext cx="437780" cy="590280"/>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https://giaoan.link/wp-content/uploads/2018/12/hoa-phuong-5.png">
            <a:extLst>
              <a:ext uri="{FF2B5EF4-FFF2-40B4-BE49-F238E27FC236}">
                <a16:creationId xmlns:a16="http://schemas.microsoft.com/office/drawing/2014/main" xmlns="" id="{D253C688-E376-4517-A88B-863A563AF712}"/>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rot="5084058" flipH="1">
            <a:off x="11020073" y="6246784"/>
            <a:ext cx="566732" cy="590280"/>
          </a:xfrm>
          <a:prstGeom prst="rect">
            <a:avLst/>
          </a:prstGeom>
          <a:noFill/>
          <a:extLst>
            <a:ext uri="{909E8E84-426E-40DD-AFC4-6F175D3DCCD1}">
              <a14:hiddenFill xmlns:a14="http://schemas.microsoft.com/office/drawing/2010/main">
                <a:solidFill>
                  <a:srgbClr val="FFFFFF"/>
                </a:solidFill>
              </a14:hiddenFill>
            </a:ext>
          </a:extLst>
        </p:spPr>
      </p:pic>
      <p:pic>
        <p:nvPicPr>
          <p:cNvPr id="65" name="Picture 4" descr="https://giaoan.link/wp-content/uploads/2018/12/hoa-phuong-5.png">
            <a:extLst>
              <a:ext uri="{FF2B5EF4-FFF2-40B4-BE49-F238E27FC236}">
                <a16:creationId xmlns:a16="http://schemas.microsoft.com/office/drawing/2014/main" xmlns="" id="{B619141B-C9B0-4F04-B532-7182039BB212}"/>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rot="3942323" flipH="1">
            <a:off x="9408487" y="4594820"/>
            <a:ext cx="566732" cy="590280"/>
          </a:xfrm>
          <a:prstGeom prst="rect">
            <a:avLst/>
          </a:prstGeom>
          <a:noFill/>
          <a:extLst>
            <a:ext uri="{909E8E84-426E-40DD-AFC4-6F175D3DCCD1}">
              <a14:hiddenFill xmlns:a14="http://schemas.microsoft.com/office/drawing/2010/main">
                <a:solidFill>
                  <a:srgbClr val="FFFFFF"/>
                </a:solidFill>
              </a14:hiddenFill>
            </a:ext>
          </a:extLst>
        </p:spPr>
      </p:pic>
      <p:sp>
        <p:nvSpPr>
          <p:cNvPr id="68" name="Title 1">
            <a:extLst>
              <a:ext uri="{FF2B5EF4-FFF2-40B4-BE49-F238E27FC236}">
                <a16:creationId xmlns:a16="http://schemas.microsoft.com/office/drawing/2014/main" xmlns="" id="{1C53E8D5-4FE3-4829-A40F-EBDF573E738B}"/>
              </a:ext>
            </a:extLst>
          </p:cNvPr>
          <p:cNvSpPr txBox="1">
            <a:spLocks/>
          </p:cNvSpPr>
          <p:nvPr/>
        </p:nvSpPr>
        <p:spPr>
          <a:xfrm>
            <a:off x="182219" y="86136"/>
            <a:ext cx="10515600" cy="113968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vi-VN" sz="3600" b="1" dirty="0"/>
              <a:t>TRƯỜNG THCS NGHĨA HIỆP</a:t>
            </a:r>
          </a:p>
        </p:txBody>
      </p:sp>
      <p:pic>
        <p:nvPicPr>
          <p:cNvPr id="69" name="Picture 2" descr="https://giaoan.link/wp-content/uploads/2018/12/hoa-phuong-4.png">
            <a:extLst>
              <a:ext uri="{FF2B5EF4-FFF2-40B4-BE49-F238E27FC236}">
                <a16:creationId xmlns:a16="http://schemas.microsoft.com/office/drawing/2014/main" xmlns="" id="{27293659-1798-4F75-A082-949C152929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4247779">
            <a:off x="3401593" y="2659101"/>
            <a:ext cx="1240136" cy="1288975"/>
          </a:xfrm>
          <a:prstGeom prst="rect">
            <a:avLst/>
          </a:prstGeom>
          <a:noFill/>
          <a:extLst>
            <a:ext uri="{909E8E84-426E-40DD-AFC4-6F175D3DCCD1}">
              <a14:hiddenFill xmlns:a14="http://schemas.microsoft.com/office/drawing/2010/main">
                <a:solidFill>
                  <a:srgbClr val="FFFFFF"/>
                </a:solidFill>
              </a14:hiddenFill>
            </a:ext>
          </a:extLst>
        </p:spPr>
      </p:pic>
      <p:pic>
        <p:nvPicPr>
          <p:cNvPr id="70" name="Picture 4" descr="https://giaoan.link/wp-content/uploads/2018/12/hoa-phuong-5.png">
            <a:extLst>
              <a:ext uri="{FF2B5EF4-FFF2-40B4-BE49-F238E27FC236}">
                <a16:creationId xmlns:a16="http://schemas.microsoft.com/office/drawing/2014/main" xmlns="" id="{AC842A66-ED36-42E9-ACB4-2E2BB273A6EB}"/>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rot="20476184" flipH="1">
            <a:off x="11598602" y="6252191"/>
            <a:ext cx="566732" cy="590280"/>
          </a:xfrm>
          <a:prstGeom prst="rect">
            <a:avLst/>
          </a:prstGeom>
          <a:noFill/>
          <a:extLst>
            <a:ext uri="{909E8E84-426E-40DD-AFC4-6F175D3DCCD1}">
              <a14:hiddenFill xmlns:a14="http://schemas.microsoft.com/office/drawing/2010/main">
                <a:solidFill>
                  <a:srgbClr val="FFFFFF"/>
                </a:solidFill>
              </a14:hiddenFill>
            </a:ext>
          </a:extLst>
        </p:spPr>
      </p:pic>
      <p:pic>
        <p:nvPicPr>
          <p:cNvPr id="71" name="Picture 4" descr="https://giaoan.link/wp-content/uploads/2018/12/hoa-phuong-5.png">
            <a:extLst>
              <a:ext uri="{FF2B5EF4-FFF2-40B4-BE49-F238E27FC236}">
                <a16:creationId xmlns:a16="http://schemas.microsoft.com/office/drawing/2014/main" xmlns="" id="{8B353846-DAC5-4362-A4A5-CE94B8714497}"/>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rot="11761364" flipH="1">
            <a:off x="11407817" y="5766320"/>
            <a:ext cx="566732" cy="590280"/>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4" descr="https://giaoan.link/wp-content/uploads/2018/12/hoa-phuong-5.png">
            <a:extLst>
              <a:ext uri="{FF2B5EF4-FFF2-40B4-BE49-F238E27FC236}">
                <a16:creationId xmlns:a16="http://schemas.microsoft.com/office/drawing/2014/main" xmlns="" id="{9A438604-5AED-405B-9551-43BEBC1DFF31}"/>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rot="5084058" flipH="1">
            <a:off x="11057290" y="6244117"/>
            <a:ext cx="566732" cy="5902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8014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花4">
            <a:extLst>
              <a:ext uri="{FF2B5EF4-FFF2-40B4-BE49-F238E27FC236}">
                <a16:creationId xmlns:a16="http://schemas.microsoft.com/office/drawing/2014/main" xmlns="" id="{197D7754-74CC-4379-8F7D-880A99D84281}"/>
              </a:ext>
            </a:extLst>
          </p:cNvPr>
          <p:cNvPicPr>
            <a:picLocks noChangeAspect="1"/>
          </p:cNvPicPr>
          <p:nvPr/>
        </p:nvPicPr>
        <p:blipFill>
          <a:blip r:embed="rId2"/>
          <a:stretch>
            <a:fillRect/>
          </a:stretch>
        </p:blipFill>
        <p:spPr>
          <a:xfrm flipV="1">
            <a:off x="8898890" y="-12065"/>
            <a:ext cx="3300730" cy="1676400"/>
          </a:xfrm>
          <a:prstGeom prst="rect">
            <a:avLst/>
          </a:prstGeom>
        </p:spPr>
      </p:pic>
      <p:pic>
        <p:nvPicPr>
          <p:cNvPr id="5" name="图片 4" descr="花5">
            <a:extLst>
              <a:ext uri="{FF2B5EF4-FFF2-40B4-BE49-F238E27FC236}">
                <a16:creationId xmlns:a16="http://schemas.microsoft.com/office/drawing/2014/main" xmlns="" id="{05BADA4C-B427-4025-AB36-C3A457158C36}"/>
              </a:ext>
            </a:extLst>
          </p:cNvPr>
          <p:cNvPicPr>
            <a:picLocks noChangeAspect="1"/>
          </p:cNvPicPr>
          <p:nvPr/>
        </p:nvPicPr>
        <p:blipFill>
          <a:blip r:embed="rId3"/>
          <a:stretch>
            <a:fillRect/>
          </a:stretch>
        </p:blipFill>
        <p:spPr>
          <a:xfrm>
            <a:off x="-15240" y="5411470"/>
            <a:ext cx="3821430" cy="1457325"/>
          </a:xfrm>
          <a:prstGeom prst="rect">
            <a:avLst/>
          </a:prstGeom>
        </p:spPr>
      </p:pic>
      <p:pic>
        <p:nvPicPr>
          <p:cNvPr id="6" name="图片 17" descr="花">
            <a:extLst>
              <a:ext uri="{FF2B5EF4-FFF2-40B4-BE49-F238E27FC236}">
                <a16:creationId xmlns:a16="http://schemas.microsoft.com/office/drawing/2014/main" xmlns="" id="{AB5D4AC6-B5F5-47B1-8652-C1740552C0F6}"/>
              </a:ext>
            </a:extLst>
          </p:cNvPr>
          <p:cNvPicPr>
            <a:picLocks noChangeAspect="1"/>
          </p:cNvPicPr>
          <p:nvPr/>
        </p:nvPicPr>
        <p:blipFill>
          <a:blip r:embed="rId4"/>
          <a:stretch>
            <a:fillRect/>
          </a:stretch>
        </p:blipFill>
        <p:spPr>
          <a:xfrm>
            <a:off x="340013" y="2027590"/>
            <a:ext cx="1229995" cy="1103630"/>
          </a:xfrm>
          <a:prstGeom prst="rect">
            <a:avLst/>
          </a:prstGeom>
        </p:spPr>
      </p:pic>
      <p:pic>
        <p:nvPicPr>
          <p:cNvPr id="7" name="图片 18" descr="鸟">
            <a:extLst>
              <a:ext uri="{FF2B5EF4-FFF2-40B4-BE49-F238E27FC236}">
                <a16:creationId xmlns:a16="http://schemas.microsoft.com/office/drawing/2014/main" xmlns="" id="{995597DA-704C-46FD-BEDD-3B60E9C2F6EF}"/>
              </a:ext>
            </a:extLst>
          </p:cNvPr>
          <p:cNvPicPr>
            <a:picLocks noChangeAspect="1"/>
          </p:cNvPicPr>
          <p:nvPr/>
        </p:nvPicPr>
        <p:blipFill>
          <a:blip r:embed="rId5"/>
          <a:stretch>
            <a:fillRect/>
          </a:stretch>
        </p:blipFill>
        <p:spPr>
          <a:xfrm>
            <a:off x="10853284" y="2122844"/>
            <a:ext cx="1003935" cy="784860"/>
          </a:xfrm>
          <a:prstGeom prst="rect">
            <a:avLst/>
          </a:prstGeom>
        </p:spPr>
      </p:pic>
      <p:sp>
        <p:nvSpPr>
          <p:cNvPr id="8" name="Content Placeholder 7">
            <a:extLst>
              <a:ext uri="{FF2B5EF4-FFF2-40B4-BE49-F238E27FC236}">
                <a16:creationId xmlns:a16="http://schemas.microsoft.com/office/drawing/2014/main" xmlns="" id="{9487553C-7168-4E01-B03C-F7EA9AF06903}"/>
              </a:ext>
            </a:extLst>
          </p:cNvPr>
          <p:cNvSpPr>
            <a:spLocks noGrp="1"/>
          </p:cNvSpPr>
          <p:nvPr>
            <p:ph idx="1"/>
          </p:nvPr>
        </p:nvSpPr>
        <p:spPr>
          <a:xfrm>
            <a:off x="838200" y="487156"/>
            <a:ext cx="10515600" cy="6990632"/>
          </a:xfrm>
          <a:prstGeom prst="rect">
            <a:avLst/>
          </a:prstGeom>
          <a:solidFill>
            <a:schemeClr val="bg1"/>
          </a:solidFill>
        </p:spPr>
        <p:txBody>
          <a:bodyPr wrap="square">
            <a:spAutoFit/>
          </a:bodyPr>
          <a:lstStyle/>
          <a:p>
            <a:pPr marL="457200" indent="-457200" algn="just">
              <a:buFontTx/>
              <a:buChar char="-"/>
            </a:pPr>
            <a:r>
              <a:rPr lang="vi-VN" sz="3200" dirty="0">
                <a:latin typeface="Times New Roman" panose="02020603050405020304" pitchFamily="18" charset="0"/>
                <a:cs typeface="Times New Roman" panose="02020603050405020304" pitchFamily="18" charset="0"/>
              </a:rPr>
              <a:t>Do tình hình dịch bệnh học sinh phải học Online hoàn toàn.</a:t>
            </a:r>
          </a:p>
          <a:p>
            <a:pPr marL="457200" indent="-457200" algn="just">
              <a:buFontTx/>
              <a:buChar char="-"/>
            </a:pPr>
            <a:r>
              <a:rPr lang="vi-VN" sz="3200" dirty="0">
                <a:latin typeface="Times New Roman" panose="02020603050405020304" pitchFamily="18" charset="0"/>
                <a:cs typeface="Times New Roman" panose="02020603050405020304" pitchFamily="18" charset="0"/>
              </a:rPr>
              <a:t>Do lớp đầu cấp nên học sinh còn bỡ ngỡ với môi trường và phương pháp học.</a:t>
            </a:r>
          </a:p>
          <a:p>
            <a:pPr marL="457200" indent="-457200" algn="just">
              <a:buFontTx/>
              <a:buChar char="-"/>
            </a:pPr>
            <a:r>
              <a:rPr lang="vi-VN" sz="3200" dirty="0">
                <a:latin typeface="Times New Roman" panose="02020603050405020304" pitchFamily="18" charset="0"/>
                <a:cs typeface="Times New Roman" panose="02020603050405020304" pitchFamily="18" charset="0"/>
              </a:rPr>
              <a:t>Do năm đầu thực hiện chương trình mới, có những thay đổi về nội dung và phương pháp học.</a:t>
            </a:r>
          </a:p>
          <a:p>
            <a:pPr marL="457200" indent="-457200" algn="just">
              <a:buFontTx/>
              <a:buChar char="-"/>
            </a:pPr>
            <a:r>
              <a:rPr lang="vi-VN" sz="3200" dirty="0">
                <a:latin typeface="Times New Roman" panose="02020603050405020304" pitchFamily="18" charset="0"/>
                <a:cs typeface="Times New Roman" panose="02020603050405020304" pitchFamily="18" charset="0"/>
              </a:rPr>
              <a:t>Do ảnh hưởng của chất lượng thiết bị học tập Online.</a:t>
            </a:r>
            <a:endParaRPr lang="en-US" sz="3200" dirty="0">
              <a:latin typeface="Times New Roman" panose="02020603050405020304" pitchFamily="18" charset="0"/>
              <a:cs typeface="Times New Roman" panose="02020603050405020304" pitchFamily="18" charset="0"/>
            </a:endParaRPr>
          </a:p>
          <a:p>
            <a:pPr marL="0" indent="0" algn="just">
              <a:buNone/>
            </a:pPr>
            <a:r>
              <a:rPr lang="nl-NL" sz="3200" dirty="0">
                <a:latin typeface="Times New Roman" panose="02020603050405020304" pitchFamily="18" charset="0"/>
                <a:cs typeface="Times New Roman" panose="02020603050405020304" pitchFamily="18" charset="0"/>
              </a:rPr>
              <a:t>- Một số phụ huynh còn chưa theo sát việc học tập, rèn luyện.</a:t>
            </a:r>
            <a:endParaRPr lang="en-US" sz="3200" dirty="0">
              <a:latin typeface="Times New Roman" panose="02020603050405020304" pitchFamily="18" charset="0"/>
              <a:cs typeface="Times New Roman" panose="02020603050405020304" pitchFamily="18" charset="0"/>
            </a:endParaRPr>
          </a:p>
          <a:p>
            <a:pPr marL="0" indent="0" algn="just">
              <a:buNone/>
            </a:pPr>
            <a:r>
              <a:rPr lang="nl-NL" sz="3200" dirty="0">
                <a:latin typeface="Times New Roman" panose="02020603050405020304" pitchFamily="18" charset="0"/>
                <a:cs typeface="Times New Roman" panose="02020603050405020304" pitchFamily="18" charset="0"/>
              </a:rPr>
              <a:t>- Do bận rộn công việc nên không thể kèm cặp con…</a:t>
            </a:r>
            <a:endParaRPr lang="en-US" sz="3200" dirty="0">
              <a:latin typeface="Times New Roman" panose="02020603050405020304" pitchFamily="18" charset="0"/>
              <a:cs typeface="Times New Roman" panose="02020603050405020304" pitchFamily="18" charset="0"/>
            </a:endParaRPr>
          </a:p>
          <a:p>
            <a:pPr algn="just">
              <a:buFontTx/>
              <a:buChar char="-"/>
            </a:pPr>
            <a:r>
              <a:rPr lang="vi-VN" sz="3200" dirty="0">
                <a:latin typeface="Times New Roman" panose="02020603050405020304" pitchFamily="18" charset="0"/>
                <a:cs typeface="Times New Roman" panose="02020603050405020304" pitchFamily="18" charset="0"/>
              </a:rPr>
              <a:t>Một số phụ huynh c</a:t>
            </a:r>
            <a:r>
              <a:rPr lang="nl-NL" sz="3200" dirty="0">
                <a:latin typeface="Times New Roman" panose="02020603050405020304" pitchFamily="18" charset="0"/>
                <a:cs typeface="Times New Roman" panose="02020603050405020304" pitchFamily="18" charset="0"/>
              </a:rPr>
              <a:t>òn quá coi trọng điểm số, thành tích học tập của con nên vô tình tạo áp lực cho con</a:t>
            </a:r>
            <a:endParaRPr lang="vi-VN" sz="3200" dirty="0">
              <a:latin typeface="Times New Roman" panose="02020603050405020304" pitchFamily="18" charset="0"/>
              <a:cs typeface="Times New Roman" panose="02020603050405020304" pitchFamily="18" charset="0"/>
            </a:endParaRPr>
          </a:p>
          <a:p>
            <a:pPr algn="just">
              <a:buFontTx/>
              <a:buChar char="-"/>
            </a:pPr>
            <a:r>
              <a:rPr lang="vi-VN" sz="3200" dirty="0">
                <a:latin typeface="Times New Roman" panose="02020603050405020304" pitchFamily="18" charset="0"/>
                <a:cs typeface="Times New Roman" panose="02020603050405020304" pitchFamily="18" charset="0"/>
              </a:rPr>
              <a:t>Một số em kĩ năng sống còn hạn chế ( nhút nhát, chưa hăng hái tham gia các hoạt động).</a:t>
            </a:r>
            <a:endParaRPr lang="en-US" sz="3200" dirty="0">
              <a:latin typeface="Times New Roman" panose="02020603050405020304" pitchFamily="18" charset="0"/>
              <a:cs typeface="Times New Roman" panose="02020603050405020304" pitchFamily="18" charset="0"/>
            </a:endParaRPr>
          </a:p>
          <a:p>
            <a:pPr algn="just"/>
            <a:endParaRPr lang="en-US" altLang="en-US" sz="4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17651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par>
                                <p:cTn id="10" presetID="53" presetClass="entr" presetSubtype="16"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500" fill="hold"/>
                                        <p:tgtEl>
                                          <p:spTgt spid="5"/>
                                        </p:tgtEl>
                                        <p:attrNameLst>
                                          <p:attrName>ppt_w</p:attrName>
                                        </p:attrNameLst>
                                      </p:cBhvr>
                                      <p:tavLst>
                                        <p:tav tm="0">
                                          <p:val>
                                            <p:fltVal val="0"/>
                                          </p:val>
                                        </p:tav>
                                        <p:tav tm="100000">
                                          <p:val>
                                            <p:strVal val="#ppt_w"/>
                                          </p:val>
                                        </p:tav>
                                      </p:tavLst>
                                    </p:anim>
                                    <p:anim calcmode="lin" valueType="num">
                                      <p:cBhvr>
                                        <p:cTn id="13" dur="500" fill="hold"/>
                                        <p:tgtEl>
                                          <p:spTgt spid="5"/>
                                        </p:tgtEl>
                                        <p:attrNameLst>
                                          <p:attrName>ppt_h</p:attrName>
                                        </p:attrNameLst>
                                      </p:cBhvr>
                                      <p:tavLst>
                                        <p:tav tm="0">
                                          <p:val>
                                            <p:fltVal val="0"/>
                                          </p:val>
                                        </p:tav>
                                        <p:tav tm="100000">
                                          <p:val>
                                            <p:strVal val="#ppt_h"/>
                                          </p:val>
                                        </p:tav>
                                      </p:tavLst>
                                    </p:anim>
                                    <p:animEffect transition="in" filter="fade">
                                      <p:cBhvr>
                                        <p:cTn id="14" dur="500"/>
                                        <p:tgtEl>
                                          <p:spTgt spid="5"/>
                                        </p:tgtEl>
                                      </p:cBhvr>
                                    </p:animEffect>
                                  </p:childTnLst>
                                </p:cTn>
                              </p:par>
                            </p:childTnLst>
                          </p:cTn>
                        </p:par>
                        <p:par>
                          <p:cTn id="15" fill="hold">
                            <p:stCondLst>
                              <p:cond delay="500"/>
                            </p:stCondLst>
                            <p:childTnLst>
                              <p:par>
                                <p:cTn id="16" presetID="53" presetClass="entr" presetSubtype="16" fill="hold" nodeType="afterEffect">
                                  <p:stCondLst>
                                    <p:cond delay="0"/>
                                  </p:stCondLst>
                                  <p:childTnLst>
                                    <p:set>
                                      <p:cBhvr>
                                        <p:cTn id="17" dur="1" fill="hold">
                                          <p:stCondLst>
                                            <p:cond delay="0"/>
                                          </p:stCondLst>
                                        </p:cTn>
                                        <p:tgtEl>
                                          <p:spTgt spid="6"/>
                                        </p:tgtEl>
                                        <p:attrNameLst>
                                          <p:attrName>style.visibility</p:attrName>
                                        </p:attrNameLst>
                                      </p:cBhvr>
                                      <p:to>
                                        <p:strVal val="visible"/>
                                      </p:to>
                                    </p:set>
                                    <p:anim calcmode="lin" valueType="num">
                                      <p:cBhvr>
                                        <p:cTn id="18" dur="500" fill="hold"/>
                                        <p:tgtEl>
                                          <p:spTgt spid="6"/>
                                        </p:tgtEl>
                                        <p:attrNameLst>
                                          <p:attrName>ppt_w</p:attrName>
                                        </p:attrNameLst>
                                      </p:cBhvr>
                                      <p:tavLst>
                                        <p:tav tm="0">
                                          <p:val>
                                            <p:fltVal val="0"/>
                                          </p:val>
                                        </p:tav>
                                        <p:tav tm="100000">
                                          <p:val>
                                            <p:strVal val="#ppt_w"/>
                                          </p:val>
                                        </p:tav>
                                      </p:tavLst>
                                    </p:anim>
                                    <p:anim calcmode="lin" valueType="num">
                                      <p:cBhvr>
                                        <p:cTn id="19" dur="500" fill="hold"/>
                                        <p:tgtEl>
                                          <p:spTgt spid="6"/>
                                        </p:tgtEl>
                                        <p:attrNameLst>
                                          <p:attrName>ppt_h</p:attrName>
                                        </p:attrNameLst>
                                      </p:cBhvr>
                                      <p:tavLst>
                                        <p:tav tm="0">
                                          <p:val>
                                            <p:fltVal val="0"/>
                                          </p:val>
                                        </p:tav>
                                        <p:tav tm="100000">
                                          <p:val>
                                            <p:strVal val="#ppt_h"/>
                                          </p:val>
                                        </p:tav>
                                      </p:tavLst>
                                    </p:anim>
                                    <p:animEffect transition="in" filter="fade">
                                      <p:cBhvr>
                                        <p:cTn id="20" dur="500"/>
                                        <p:tgtEl>
                                          <p:spTgt spid="6"/>
                                        </p:tgtEl>
                                      </p:cBhvr>
                                    </p:animEffect>
                                  </p:childTnLst>
                                </p:cTn>
                              </p:par>
                              <p:par>
                                <p:cTn id="21" presetID="53" presetClass="entr" presetSubtype="16" fill="hold" nodeType="withEffect">
                                  <p:stCondLst>
                                    <p:cond delay="0"/>
                                  </p:stCondLst>
                                  <p:childTnLst>
                                    <p:set>
                                      <p:cBhvr>
                                        <p:cTn id="22" dur="1" fill="hold">
                                          <p:stCondLst>
                                            <p:cond delay="0"/>
                                          </p:stCondLst>
                                        </p:cTn>
                                        <p:tgtEl>
                                          <p:spTgt spid="7"/>
                                        </p:tgtEl>
                                        <p:attrNameLst>
                                          <p:attrName>style.visibility</p:attrName>
                                        </p:attrNameLst>
                                      </p:cBhvr>
                                      <p:to>
                                        <p:strVal val="visible"/>
                                      </p:to>
                                    </p:set>
                                    <p:anim calcmode="lin" valueType="num">
                                      <p:cBhvr>
                                        <p:cTn id="23" dur="500" fill="hold"/>
                                        <p:tgtEl>
                                          <p:spTgt spid="7"/>
                                        </p:tgtEl>
                                        <p:attrNameLst>
                                          <p:attrName>ppt_w</p:attrName>
                                        </p:attrNameLst>
                                      </p:cBhvr>
                                      <p:tavLst>
                                        <p:tav tm="0">
                                          <p:val>
                                            <p:fltVal val="0"/>
                                          </p:val>
                                        </p:tav>
                                        <p:tav tm="100000">
                                          <p:val>
                                            <p:strVal val="#ppt_w"/>
                                          </p:val>
                                        </p:tav>
                                      </p:tavLst>
                                    </p:anim>
                                    <p:anim calcmode="lin" valueType="num">
                                      <p:cBhvr>
                                        <p:cTn id="24" dur="500" fill="hold"/>
                                        <p:tgtEl>
                                          <p:spTgt spid="7"/>
                                        </p:tgtEl>
                                        <p:attrNameLst>
                                          <p:attrName>ppt_h</p:attrName>
                                        </p:attrNameLst>
                                      </p:cBhvr>
                                      <p:tavLst>
                                        <p:tav tm="0">
                                          <p:val>
                                            <p:fltVal val="0"/>
                                          </p:val>
                                        </p:tav>
                                        <p:tav tm="100000">
                                          <p:val>
                                            <p:strVal val="#ppt_h"/>
                                          </p:val>
                                        </p:tav>
                                      </p:tavLst>
                                    </p:anim>
                                    <p:animEffect transition="in" filter="fade">
                                      <p:cBhvr>
                                        <p:cTn id="2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18" descr="鸟">
            <a:extLst>
              <a:ext uri="{FF2B5EF4-FFF2-40B4-BE49-F238E27FC236}">
                <a16:creationId xmlns:a16="http://schemas.microsoft.com/office/drawing/2014/main" xmlns="" id="{995597DA-704C-46FD-BEDD-3B60E9C2F6EF}"/>
              </a:ext>
            </a:extLst>
          </p:cNvPr>
          <p:cNvPicPr>
            <a:picLocks noChangeAspect="1"/>
          </p:cNvPicPr>
          <p:nvPr/>
        </p:nvPicPr>
        <p:blipFill>
          <a:blip r:embed="rId2"/>
          <a:stretch>
            <a:fillRect/>
          </a:stretch>
        </p:blipFill>
        <p:spPr>
          <a:xfrm>
            <a:off x="10853284" y="2122844"/>
            <a:ext cx="1003935" cy="784860"/>
          </a:xfrm>
          <a:prstGeom prst="rect">
            <a:avLst/>
          </a:prstGeom>
        </p:spPr>
      </p:pic>
      <p:sp>
        <p:nvSpPr>
          <p:cNvPr id="9" name="Rectangle 8">
            <a:extLst>
              <a:ext uri="{FF2B5EF4-FFF2-40B4-BE49-F238E27FC236}">
                <a16:creationId xmlns:a16="http://schemas.microsoft.com/office/drawing/2014/main" xmlns="" id="{EC9544E7-E6F3-4053-82F1-0F2231BB84AD}"/>
              </a:ext>
            </a:extLst>
          </p:cNvPr>
          <p:cNvSpPr/>
          <p:nvPr/>
        </p:nvSpPr>
        <p:spPr>
          <a:xfrm>
            <a:off x="781877" y="551153"/>
            <a:ext cx="10611046" cy="5386090"/>
          </a:xfrm>
          <a:prstGeom prst="rect">
            <a:avLst/>
          </a:prstGeom>
          <a:solidFill>
            <a:schemeClr val="bg1"/>
          </a:solidFill>
        </p:spPr>
        <p:txBody>
          <a:bodyPr wrap="square">
            <a:spAutoFit/>
          </a:bodyPr>
          <a:lstStyle/>
          <a:p>
            <a:pPr algn="just"/>
            <a:r>
              <a:rPr lang="nl-NL" sz="3600" u="sng" dirty="0">
                <a:latin typeface="Times New Roman" panose="02020603050405020304" pitchFamily="18" charset="0"/>
                <a:cs typeface="Times New Roman" panose="02020603050405020304" pitchFamily="18" charset="0"/>
              </a:rPr>
              <a:t> </a:t>
            </a:r>
            <a:r>
              <a:rPr lang="nl-NL" sz="2800" u="sng" dirty="0">
                <a:latin typeface="Times New Roman" panose="02020603050405020304" pitchFamily="18" charset="0"/>
                <a:cs typeface="Times New Roman" panose="02020603050405020304" pitchFamily="18" charset="0"/>
              </a:rPr>
              <a:t>Về phía học sinh: </a:t>
            </a:r>
            <a:endParaRPr lang="en-US" sz="2800" dirty="0">
              <a:latin typeface="Times New Roman" panose="02020603050405020304" pitchFamily="18" charset="0"/>
              <a:cs typeface="Times New Roman" panose="02020603050405020304" pitchFamily="18" charset="0"/>
            </a:endParaRPr>
          </a:p>
          <a:p>
            <a:pPr marL="571500" indent="-571500" algn="just">
              <a:buFontTx/>
              <a:buChar char="-"/>
            </a:pPr>
            <a:r>
              <a:rPr lang="nl-NL" sz="2800" dirty="0">
                <a:latin typeface="Times New Roman" panose="02020603050405020304" pitchFamily="18" charset="0"/>
                <a:cs typeface="Times New Roman" panose="02020603050405020304" pitchFamily="18" charset="0"/>
              </a:rPr>
              <a:t>Một số học sinh còn nhút nhát, chưa mạnh dạn,</a:t>
            </a:r>
            <a:r>
              <a:rPr lang="vi-VN" sz="2800" dirty="0">
                <a:latin typeface="Times New Roman" panose="02020603050405020304" pitchFamily="18" charset="0"/>
                <a:cs typeface="Times New Roman" panose="02020603050405020304" pitchFamily="18" charset="0"/>
              </a:rPr>
              <a:t> chưa</a:t>
            </a:r>
            <a:r>
              <a:rPr lang="nl-NL" sz="2800" dirty="0">
                <a:latin typeface="Times New Roman" panose="02020603050405020304" pitchFamily="18" charset="0"/>
                <a:cs typeface="Times New Roman" panose="02020603050405020304" pitchFamily="18" charset="0"/>
              </a:rPr>
              <a:t> tự tin khi tham gia hoạt </a:t>
            </a:r>
            <a:r>
              <a:rPr lang="vi-VN" sz="2800" dirty="0">
                <a:latin typeface="Times New Roman" panose="02020603050405020304" pitchFamily="18" charset="0"/>
                <a:cs typeface="Times New Roman" panose="02020603050405020304" pitchFamily="18" charset="0"/>
              </a:rPr>
              <a:t>động.</a:t>
            </a:r>
          </a:p>
          <a:p>
            <a:pPr marL="571500" indent="-571500" algn="just">
              <a:buFontTx/>
              <a:buChar char="-"/>
            </a:pPr>
            <a:r>
              <a:rPr lang="vi-VN" sz="2800" dirty="0">
                <a:latin typeface="Times New Roman" panose="02020603050405020304" pitchFamily="18" charset="0"/>
                <a:cs typeface="Times New Roman" panose="02020603050405020304" pitchFamily="18" charset="0"/>
              </a:rPr>
              <a:t>Một số học sinh chưa tự giác thực hiện nội quy lớp học Online như: Vào lớp muộn, không bật cam, ngồi học không nghiêm túc, bỏ ra ngoài không xin phép, vừa học vừa làm việc khác, không ghi chép bài, đi học muộn, trong lớp còn nói chuyện riêng, nói leo, nói tự do.</a:t>
            </a:r>
            <a:endParaRPr lang="en-US" sz="2800" dirty="0">
              <a:latin typeface="Times New Roman" panose="02020603050405020304" pitchFamily="18" charset="0"/>
              <a:cs typeface="Times New Roman" panose="02020603050405020304" pitchFamily="18" charset="0"/>
            </a:endParaRPr>
          </a:p>
          <a:p>
            <a:pPr marL="571500" indent="-571500" algn="just">
              <a:buFontTx/>
              <a:buChar char="-"/>
            </a:pPr>
            <a:r>
              <a:rPr lang="nl-NL" sz="2800" dirty="0">
                <a:latin typeface="Times New Roman" panose="02020603050405020304" pitchFamily="18" charset="0"/>
                <a:cs typeface="Times New Roman" panose="02020603050405020304" pitchFamily="18" charset="0"/>
              </a:rPr>
              <a:t>Một số học sinh còn rất chưa tự giác làm bài tập về nhà, lười học và chuẩn bị bài trước khi </a:t>
            </a:r>
            <a:r>
              <a:rPr lang="vi-VN" sz="2800" dirty="0">
                <a:latin typeface="Times New Roman" panose="02020603050405020304" pitchFamily="18" charset="0"/>
                <a:cs typeface="Times New Roman" panose="02020603050405020304" pitchFamily="18" charset="0"/>
              </a:rPr>
              <a:t>học bài mới</a:t>
            </a:r>
            <a:r>
              <a:rPr lang="nl-NL" sz="2800" dirty="0">
                <a:latin typeface="Times New Roman" panose="02020603050405020304" pitchFamily="18" charset="0"/>
                <a:cs typeface="Times New Roman" panose="02020603050405020304" pitchFamily="18" charset="0"/>
              </a:rPr>
              <a:t>, chưa trung thực trong thi cử, thiếu </a:t>
            </a:r>
            <a:r>
              <a:rPr lang="vi-VN" sz="2800" dirty="0">
                <a:latin typeface="Times New Roman" panose="02020603050405020304" pitchFamily="18" charset="0"/>
                <a:cs typeface="Times New Roman" panose="02020603050405020304" pitchFamily="18" charset="0"/>
              </a:rPr>
              <a:t>phương tiện học tập tốt</a:t>
            </a:r>
            <a:r>
              <a:rPr lang="nl-NL" sz="2800" dirty="0">
                <a:latin typeface="Times New Roman" panose="02020603050405020304" pitchFamily="18" charset="0"/>
                <a:cs typeface="Times New Roman" panose="02020603050405020304" pitchFamily="18" charset="0"/>
              </a:rPr>
              <a:t>, làm bài chống đối hoặc chép bài của bạn. </a:t>
            </a:r>
            <a:endParaRPr lang="vi-VN" sz="2800" dirty="0">
              <a:latin typeface="Times New Roman" panose="02020603050405020304" pitchFamily="18" charset="0"/>
              <a:cs typeface="Times New Roman" panose="02020603050405020304" pitchFamily="18" charset="0"/>
            </a:endParaRPr>
          </a:p>
          <a:p>
            <a:pPr marL="571500" indent="-571500" algn="just">
              <a:buFontTx/>
              <a:buChar char="-"/>
            </a:pPr>
            <a:r>
              <a:rPr lang="vi-VN" sz="2800" dirty="0">
                <a:latin typeface="Times New Roman" panose="02020603050405020304" pitchFamily="18" charset="0"/>
                <a:cs typeface="Times New Roman" panose="02020603050405020304" pitchFamily="18" charset="0"/>
              </a:rPr>
              <a:t>Một số học sinh học lệch môn</a:t>
            </a:r>
            <a:endParaRPr lang="en-US" sz="2800" dirty="0">
              <a:latin typeface="Times New Roman" panose="02020603050405020304" pitchFamily="18" charset="0"/>
              <a:cs typeface="Times New Roman" panose="02020603050405020304" pitchFamily="18" charset="0"/>
            </a:endParaRPr>
          </a:p>
        </p:txBody>
      </p:sp>
      <p:pic>
        <p:nvPicPr>
          <p:cNvPr id="10" name="图片 4" descr="花5">
            <a:extLst>
              <a:ext uri="{FF2B5EF4-FFF2-40B4-BE49-F238E27FC236}">
                <a16:creationId xmlns:a16="http://schemas.microsoft.com/office/drawing/2014/main" xmlns="" id="{CC111F16-F772-4254-8F04-E38EC876FB8A}"/>
              </a:ext>
            </a:extLst>
          </p:cNvPr>
          <p:cNvPicPr>
            <a:picLocks noChangeAspect="1"/>
          </p:cNvPicPr>
          <p:nvPr/>
        </p:nvPicPr>
        <p:blipFill>
          <a:blip r:embed="rId3"/>
          <a:stretch>
            <a:fillRect/>
          </a:stretch>
        </p:blipFill>
        <p:spPr>
          <a:xfrm>
            <a:off x="-15240" y="5411470"/>
            <a:ext cx="3821430" cy="1457325"/>
          </a:xfrm>
          <a:prstGeom prst="rect">
            <a:avLst/>
          </a:prstGeom>
        </p:spPr>
      </p:pic>
      <p:pic>
        <p:nvPicPr>
          <p:cNvPr id="11" name="图片 17" descr="花">
            <a:extLst>
              <a:ext uri="{FF2B5EF4-FFF2-40B4-BE49-F238E27FC236}">
                <a16:creationId xmlns:a16="http://schemas.microsoft.com/office/drawing/2014/main" xmlns="" id="{0592C6A0-D245-4CF9-9A5C-A1C11AF6EDF5}"/>
              </a:ext>
            </a:extLst>
          </p:cNvPr>
          <p:cNvPicPr>
            <a:picLocks noChangeAspect="1"/>
          </p:cNvPicPr>
          <p:nvPr/>
        </p:nvPicPr>
        <p:blipFill>
          <a:blip r:embed="rId4"/>
          <a:stretch>
            <a:fillRect/>
          </a:stretch>
        </p:blipFill>
        <p:spPr>
          <a:xfrm>
            <a:off x="194241" y="2027590"/>
            <a:ext cx="1229995" cy="1103630"/>
          </a:xfrm>
          <a:prstGeom prst="rect">
            <a:avLst/>
          </a:prstGeom>
        </p:spPr>
      </p:pic>
      <p:pic>
        <p:nvPicPr>
          <p:cNvPr id="12" name="图片 3" descr="花4">
            <a:extLst>
              <a:ext uri="{FF2B5EF4-FFF2-40B4-BE49-F238E27FC236}">
                <a16:creationId xmlns:a16="http://schemas.microsoft.com/office/drawing/2014/main" xmlns="" id="{30F01F7D-4E95-47DE-A7DD-69FA48E26494}"/>
              </a:ext>
            </a:extLst>
          </p:cNvPr>
          <p:cNvPicPr>
            <a:picLocks noChangeAspect="1"/>
          </p:cNvPicPr>
          <p:nvPr/>
        </p:nvPicPr>
        <p:blipFill>
          <a:blip r:embed="rId5"/>
          <a:stretch>
            <a:fillRect/>
          </a:stretch>
        </p:blipFill>
        <p:spPr>
          <a:xfrm flipV="1">
            <a:off x="8898890" y="-12065"/>
            <a:ext cx="3300730" cy="1676400"/>
          </a:xfrm>
          <a:prstGeom prst="rect">
            <a:avLst/>
          </a:prstGeom>
        </p:spPr>
      </p:pic>
    </p:spTree>
    <p:extLst>
      <p:ext uri="{BB962C8B-B14F-4D97-AF65-F5344CB8AC3E}">
        <p14:creationId xmlns:p14="http://schemas.microsoft.com/office/powerpoint/2010/main" val="869660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par>
                                <p:cTn id="10" presetID="53" presetClass="entr" presetSubtype="16" fill="hold" nodeType="with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p:cTn id="12" dur="500" fill="hold"/>
                                        <p:tgtEl>
                                          <p:spTgt spid="10"/>
                                        </p:tgtEl>
                                        <p:attrNameLst>
                                          <p:attrName>ppt_w</p:attrName>
                                        </p:attrNameLst>
                                      </p:cBhvr>
                                      <p:tavLst>
                                        <p:tav tm="0">
                                          <p:val>
                                            <p:fltVal val="0"/>
                                          </p:val>
                                        </p:tav>
                                        <p:tav tm="100000">
                                          <p:val>
                                            <p:strVal val="#ppt_w"/>
                                          </p:val>
                                        </p:tav>
                                      </p:tavLst>
                                    </p:anim>
                                    <p:anim calcmode="lin" valueType="num">
                                      <p:cBhvr>
                                        <p:cTn id="13" dur="500" fill="hold"/>
                                        <p:tgtEl>
                                          <p:spTgt spid="10"/>
                                        </p:tgtEl>
                                        <p:attrNameLst>
                                          <p:attrName>ppt_h</p:attrName>
                                        </p:attrNameLst>
                                      </p:cBhvr>
                                      <p:tavLst>
                                        <p:tav tm="0">
                                          <p:val>
                                            <p:fltVal val="0"/>
                                          </p:val>
                                        </p:tav>
                                        <p:tav tm="100000">
                                          <p:val>
                                            <p:strVal val="#ppt_h"/>
                                          </p:val>
                                        </p:tav>
                                      </p:tavLst>
                                    </p:anim>
                                    <p:animEffect transition="in" filter="fade">
                                      <p:cBhvr>
                                        <p:cTn id="14" dur="500"/>
                                        <p:tgtEl>
                                          <p:spTgt spid="10"/>
                                        </p:tgtEl>
                                      </p:cBhvr>
                                    </p:animEffect>
                                  </p:childTnLst>
                                </p:cTn>
                              </p:par>
                            </p:childTnLst>
                          </p:cTn>
                        </p:par>
                        <p:par>
                          <p:cTn id="15" fill="hold">
                            <p:stCondLst>
                              <p:cond delay="500"/>
                            </p:stCondLst>
                            <p:childTnLst>
                              <p:par>
                                <p:cTn id="16" presetID="53" presetClass="entr" presetSubtype="16" fill="hold" nodeType="afterEffect">
                                  <p:stCondLst>
                                    <p:cond delay="0"/>
                                  </p:stCondLst>
                                  <p:childTnLst>
                                    <p:set>
                                      <p:cBhvr>
                                        <p:cTn id="17" dur="1" fill="hold">
                                          <p:stCondLst>
                                            <p:cond delay="0"/>
                                          </p:stCondLst>
                                        </p:cTn>
                                        <p:tgtEl>
                                          <p:spTgt spid="11"/>
                                        </p:tgtEl>
                                        <p:attrNameLst>
                                          <p:attrName>style.visibility</p:attrName>
                                        </p:attrNameLst>
                                      </p:cBhvr>
                                      <p:to>
                                        <p:strVal val="visible"/>
                                      </p:to>
                                    </p:set>
                                    <p:anim calcmode="lin" valueType="num">
                                      <p:cBhvr>
                                        <p:cTn id="18" dur="500" fill="hold"/>
                                        <p:tgtEl>
                                          <p:spTgt spid="11"/>
                                        </p:tgtEl>
                                        <p:attrNameLst>
                                          <p:attrName>ppt_w</p:attrName>
                                        </p:attrNameLst>
                                      </p:cBhvr>
                                      <p:tavLst>
                                        <p:tav tm="0">
                                          <p:val>
                                            <p:fltVal val="0"/>
                                          </p:val>
                                        </p:tav>
                                        <p:tav tm="100000">
                                          <p:val>
                                            <p:strVal val="#ppt_w"/>
                                          </p:val>
                                        </p:tav>
                                      </p:tavLst>
                                    </p:anim>
                                    <p:anim calcmode="lin" valueType="num">
                                      <p:cBhvr>
                                        <p:cTn id="19" dur="500" fill="hold"/>
                                        <p:tgtEl>
                                          <p:spTgt spid="11"/>
                                        </p:tgtEl>
                                        <p:attrNameLst>
                                          <p:attrName>ppt_h</p:attrName>
                                        </p:attrNameLst>
                                      </p:cBhvr>
                                      <p:tavLst>
                                        <p:tav tm="0">
                                          <p:val>
                                            <p:fltVal val="0"/>
                                          </p:val>
                                        </p:tav>
                                        <p:tav tm="100000">
                                          <p:val>
                                            <p:strVal val="#ppt_h"/>
                                          </p:val>
                                        </p:tav>
                                      </p:tavLst>
                                    </p:anim>
                                    <p:animEffect transition="in" filter="fade">
                                      <p:cBhvr>
                                        <p:cTn id="20" dur="500"/>
                                        <p:tgtEl>
                                          <p:spTgt spid="11"/>
                                        </p:tgtEl>
                                      </p:cBhvr>
                                    </p:animEffect>
                                  </p:childTnLst>
                                </p:cTn>
                              </p:par>
                            </p:childTnLst>
                          </p:cTn>
                        </p:par>
                        <p:par>
                          <p:cTn id="21" fill="hold">
                            <p:stCondLst>
                              <p:cond delay="1000"/>
                            </p:stCondLst>
                            <p:childTnLst>
                              <p:par>
                                <p:cTn id="22" presetID="53" presetClass="entr" presetSubtype="16" fill="hold" nodeType="afterEffect">
                                  <p:stCondLst>
                                    <p:cond delay="0"/>
                                  </p:stCondLst>
                                  <p:childTnLst>
                                    <p:set>
                                      <p:cBhvr>
                                        <p:cTn id="23" dur="1" fill="hold">
                                          <p:stCondLst>
                                            <p:cond delay="0"/>
                                          </p:stCondLst>
                                        </p:cTn>
                                        <p:tgtEl>
                                          <p:spTgt spid="12"/>
                                        </p:tgtEl>
                                        <p:attrNameLst>
                                          <p:attrName>style.visibility</p:attrName>
                                        </p:attrNameLst>
                                      </p:cBhvr>
                                      <p:to>
                                        <p:strVal val="visible"/>
                                      </p:to>
                                    </p:set>
                                    <p:anim calcmode="lin" valueType="num">
                                      <p:cBhvr>
                                        <p:cTn id="24" dur="500" fill="hold"/>
                                        <p:tgtEl>
                                          <p:spTgt spid="12"/>
                                        </p:tgtEl>
                                        <p:attrNameLst>
                                          <p:attrName>ppt_w</p:attrName>
                                        </p:attrNameLst>
                                      </p:cBhvr>
                                      <p:tavLst>
                                        <p:tav tm="0">
                                          <p:val>
                                            <p:fltVal val="0"/>
                                          </p:val>
                                        </p:tav>
                                        <p:tav tm="100000">
                                          <p:val>
                                            <p:strVal val="#ppt_w"/>
                                          </p:val>
                                        </p:tav>
                                      </p:tavLst>
                                    </p:anim>
                                    <p:anim calcmode="lin" valueType="num">
                                      <p:cBhvr>
                                        <p:cTn id="25" dur="500" fill="hold"/>
                                        <p:tgtEl>
                                          <p:spTgt spid="12"/>
                                        </p:tgtEl>
                                        <p:attrNameLst>
                                          <p:attrName>ppt_h</p:attrName>
                                        </p:attrNameLst>
                                      </p:cBhvr>
                                      <p:tavLst>
                                        <p:tav tm="0">
                                          <p:val>
                                            <p:fltVal val="0"/>
                                          </p:val>
                                        </p:tav>
                                        <p:tav tm="100000">
                                          <p:val>
                                            <p:strVal val="#ppt_h"/>
                                          </p:val>
                                        </p:tav>
                                      </p:tavLst>
                                    </p:anim>
                                    <p:animEffect transition="in" filter="fade">
                                      <p:cBhvr>
                                        <p:cTn id="2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18" descr="鸟">
            <a:extLst>
              <a:ext uri="{FF2B5EF4-FFF2-40B4-BE49-F238E27FC236}">
                <a16:creationId xmlns:a16="http://schemas.microsoft.com/office/drawing/2014/main" xmlns="" id="{995597DA-704C-46FD-BEDD-3B60E9C2F6EF}"/>
              </a:ext>
            </a:extLst>
          </p:cNvPr>
          <p:cNvPicPr>
            <a:picLocks noChangeAspect="1"/>
          </p:cNvPicPr>
          <p:nvPr/>
        </p:nvPicPr>
        <p:blipFill>
          <a:blip r:embed="rId2"/>
          <a:stretch>
            <a:fillRect/>
          </a:stretch>
        </p:blipFill>
        <p:spPr>
          <a:xfrm>
            <a:off x="10853284" y="2122844"/>
            <a:ext cx="1003935" cy="784860"/>
          </a:xfrm>
          <a:prstGeom prst="rect">
            <a:avLst/>
          </a:prstGeom>
        </p:spPr>
      </p:pic>
      <p:pic>
        <p:nvPicPr>
          <p:cNvPr id="11" name="图片 17" descr="花">
            <a:extLst>
              <a:ext uri="{FF2B5EF4-FFF2-40B4-BE49-F238E27FC236}">
                <a16:creationId xmlns:a16="http://schemas.microsoft.com/office/drawing/2014/main" xmlns="" id="{0592C6A0-D245-4CF9-9A5C-A1C11AF6EDF5}"/>
              </a:ext>
            </a:extLst>
          </p:cNvPr>
          <p:cNvPicPr>
            <a:picLocks noChangeAspect="1"/>
          </p:cNvPicPr>
          <p:nvPr/>
        </p:nvPicPr>
        <p:blipFill>
          <a:blip r:embed="rId3"/>
          <a:stretch>
            <a:fillRect/>
          </a:stretch>
        </p:blipFill>
        <p:spPr>
          <a:xfrm>
            <a:off x="0" y="2037231"/>
            <a:ext cx="1229995" cy="1103630"/>
          </a:xfrm>
          <a:prstGeom prst="rect">
            <a:avLst/>
          </a:prstGeom>
        </p:spPr>
      </p:pic>
      <p:pic>
        <p:nvPicPr>
          <p:cNvPr id="12" name="图片 3" descr="花4">
            <a:extLst>
              <a:ext uri="{FF2B5EF4-FFF2-40B4-BE49-F238E27FC236}">
                <a16:creationId xmlns:a16="http://schemas.microsoft.com/office/drawing/2014/main" xmlns="" id="{30F01F7D-4E95-47DE-A7DD-69FA48E26494}"/>
              </a:ext>
            </a:extLst>
          </p:cNvPr>
          <p:cNvPicPr>
            <a:picLocks noChangeAspect="1"/>
          </p:cNvPicPr>
          <p:nvPr/>
        </p:nvPicPr>
        <p:blipFill>
          <a:blip r:embed="rId4"/>
          <a:stretch>
            <a:fillRect/>
          </a:stretch>
        </p:blipFill>
        <p:spPr>
          <a:xfrm flipV="1">
            <a:off x="8898890" y="-12065"/>
            <a:ext cx="3300730" cy="1676400"/>
          </a:xfrm>
          <a:prstGeom prst="rect">
            <a:avLst/>
          </a:prstGeom>
        </p:spPr>
      </p:pic>
      <p:sp>
        <p:nvSpPr>
          <p:cNvPr id="8" name="AutoShape 92">
            <a:extLst>
              <a:ext uri="{FF2B5EF4-FFF2-40B4-BE49-F238E27FC236}">
                <a16:creationId xmlns:a16="http://schemas.microsoft.com/office/drawing/2014/main" xmlns="" id="{856DB125-C2C4-4F94-B3D3-A2836BE66A51}"/>
              </a:ext>
            </a:extLst>
          </p:cNvPr>
          <p:cNvSpPr>
            <a:spLocks noChangeArrowheads="1"/>
          </p:cNvSpPr>
          <p:nvPr/>
        </p:nvSpPr>
        <p:spPr bwMode="auto">
          <a:xfrm rot="5400000" flipH="1">
            <a:off x="5772918" y="-2440905"/>
            <a:ext cx="816000" cy="5852008"/>
          </a:xfrm>
          <a:prstGeom prst="round2SameRect">
            <a:avLst>
              <a:gd name="adj1" fmla="val 50000"/>
              <a:gd name="adj2" fmla="val 0"/>
            </a:avLst>
          </a:prstGeom>
          <a:solidFill>
            <a:schemeClr val="bg1"/>
          </a:solidFill>
          <a:ln w="25400">
            <a:solidFill>
              <a:schemeClr val="accent1"/>
            </a:solidFill>
            <a:headEnd/>
            <a:tailEnd/>
          </a:ln>
          <a:effectLst/>
          <a:scene3d>
            <a:camera prst="orthographicFront">
              <a:rot lat="0" lon="0" rev="0"/>
            </a:camera>
            <a:lightRig rig="brightRoom" dir="t">
              <a:rot lat="0" lon="0" rev="600000"/>
            </a:lightRig>
          </a:scene3d>
          <a:sp3d prstMaterial="metal"/>
        </p:spPr>
        <p:style>
          <a:lnRef idx="1">
            <a:schemeClr val="accent1"/>
          </a:lnRef>
          <a:fillRef idx="3">
            <a:schemeClr val="accent1"/>
          </a:fillRef>
          <a:effectRef idx="2">
            <a:schemeClr val="accent1"/>
          </a:effectRef>
          <a:fontRef idx="minor">
            <a:schemeClr val="lt1"/>
          </a:fontRef>
        </p:style>
        <p:txBody>
          <a:bodyPr wrap="none"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fontAlgn="auto">
              <a:spcBef>
                <a:spcPts val="0"/>
              </a:spcBef>
              <a:spcAft>
                <a:spcPts val="0"/>
              </a:spcAft>
              <a:defRPr/>
            </a:pPr>
            <a:endParaRPr lang="ko-KR" altLang="en-US" sz="3733" dirty="0">
              <a:solidFill>
                <a:schemeClr val="bg1"/>
              </a:solidFill>
              <a:latin typeface="Arial Black" pitchFamily="34" charset="0"/>
            </a:endParaRPr>
          </a:p>
        </p:txBody>
      </p:sp>
      <p:sp>
        <p:nvSpPr>
          <p:cNvPr id="13" name="AutoShape 92">
            <a:extLst>
              <a:ext uri="{FF2B5EF4-FFF2-40B4-BE49-F238E27FC236}">
                <a16:creationId xmlns:a16="http://schemas.microsoft.com/office/drawing/2014/main" xmlns="" id="{C23F8F20-16A7-46B6-A2F0-8B8E9F11DF86}"/>
              </a:ext>
            </a:extLst>
          </p:cNvPr>
          <p:cNvSpPr>
            <a:spLocks noChangeAspect="1" noChangeArrowheads="1"/>
          </p:cNvSpPr>
          <p:nvPr/>
        </p:nvSpPr>
        <p:spPr bwMode="auto">
          <a:xfrm rot="16200000" flipH="1">
            <a:off x="2729282" y="53099"/>
            <a:ext cx="864000" cy="864000"/>
          </a:xfrm>
          <a:prstGeom prst="ellipse">
            <a:avLst/>
          </a:prstGeom>
          <a:solidFill>
            <a:schemeClr val="accent1"/>
          </a:solidFill>
          <a:ln>
            <a:noFill/>
            <a:headEnd/>
            <a:tailEnd/>
          </a:ln>
          <a:effectLst/>
          <a:scene3d>
            <a:camera prst="orthographicFront">
              <a:rot lat="0" lon="0" rev="0"/>
            </a:camera>
            <a:lightRig rig="contrasting" dir="t">
              <a:rot lat="0" lon="0" rev="1500000"/>
            </a:lightRig>
          </a:scene3d>
          <a:sp3d prstMaterial="metal">
            <a:bevelT w="0" h="0"/>
          </a:sp3d>
        </p:spPr>
        <p:style>
          <a:lnRef idx="1">
            <a:schemeClr val="accent1"/>
          </a:lnRef>
          <a:fillRef idx="3">
            <a:schemeClr val="accent1"/>
          </a:fillRef>
          <a:effectRef idx="2">
            <a:schemeClr val="accent1"/>
          </a:effectRef>
          <a:fontRef idx="minor">
            <a:schemeClr val="lt1"/>
          </a:fontRef>
        </p:style>
        <p:txBody>
          <a:bodyPr wrap="none"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fontAlgn="auto">
              <a:spcBef>
                <a:spcPts val="0"/>
              </a:spcBef>
              <a:spcAft>
                <a:spcPts val="0"/>
              </a:spcAft>
              <a:defRPr/>
            </a:pPr>
            <a:endParaRPr lang="ko-KR" altLang="en-US" sz="3733" dirty="0">
              <a:solidFill>
                <a:schemeClr val="bg1"/>
              </a:solidFill>
              <a:latin typeface="Arial Black" pitchFamily="34" charset="0"/>
            </a:endParaRPr>
          </a:p>
        </p:txBody>
      </p:sp>
      <p:sp>
        <p:nvSpPr>
          <p:cNvPr id="14" name="직사각형 110">
            <a:extLst>
              <a:ext uri="{FF2B5EF4-FFF2-40B4-BE49-F238E27FC236}">
                <a16:creationId xmlns:a16="http://schemas.microsoft.com/office/drawing/2014/main" xmlns="" id="{51CDD97D-75B1-4DB5-8699-22C818FEF7BC}"/>
              </a:ext>
            </a:extLst>
          </p:cNvPr>
          <p:cNvSpPr>
            <a:spLocks noChangeArrowheads="1"/>
          </p:cNvSpPr>
          <p:nvPr/>
        </p:nvSpPr>
        <p:spPr bwMode="auto">
          <a:xfrm>
            <a:off x="3016153" y="144967"/>
            <a:ext cx="427038" cy="666750"/>
          </a:xfrm>
          <a:prstGeom prst="rect">
            <a:avLst/>
          </a:prstGeom>
          <a:noFill/>
          <a:ln w="9525">
            <a:noFill/>
            <a:miter lim="800000"/>
            <a:headEnd/>
            <a:tailEnd/>
          </a:ln>
        </p:spPr>
        <p:txBody>
          <a:bodyPr wrap="none" anchor="ctr">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fontAlgn="auto">
              <a:spcBef>
                <a:spcPts val="0"/>
              </a:spcBef>
              <a:spcAft>
                <a:spcPts val="0"/>
              </a:spcAft>
              <a:defRPr/>
            </a:pPr>
            <a:r>
              <a:rPr lang="en-US" altLang="ko-KR" sz="3733" b="1" dirty="0">
                <a:solidFill>
                  <a:schemeClr val="bg1"/>
                </a:solidFill>
                <a:cs typeface="Arial" charset="0"/>
              </a:rPr>
              <a:t>3</a:t>
            </a:r>
            <a:endParaRPr lang="ko-KR" altLang="en-US" sz="3733" dirty="0">
              <a:solidFill>
                <a:schemeClr val="bg1"/>
              </a:solidFill>
            </a:endParaRPr>
          </a:p>
        </p:txBody>
      </p:sp>
      <p:sp>
        <p:nvSpPr>
          <p:cNvPr id="15" name="TextBox 10">
            <a:extLst>
              <a:ext uri="{FF2B5EF4-FFF2-40B4-BE49-F238E27FC236}">
                <a16:creationId xmlns:a16="http://schemas.microsoft.com/office/drawing/2014/main" xmlns="" id="{FFD10693-AEE0-4C7E-BB94-47EE4E5DD5D5}"/>
              </a:ext>
            </a:extLst>
          </p:cNvPr>
          <p:cNvSpPr txBox="1">
            <a:spLocks noChangeArrowheads="1"/>
          </p:cNvSpPr>
          <p:nvPr/>
        </p:nvSpPr>
        <p:spPr bwMode="auto">
          <a:xfrm>
            <a:off x="3647978" y="214256"/>
            <a:ext cx="543877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latinLnBrk="1" hangingPunct="1">
              <a:lnSpc>
                <a:spcPct val="100000"/>
              </a:lnSpc>
              <a:spcBef>
                <a:spcPct val="0"/>
              </a:spcBef>
              <a:buFontTx/>
              <a:buNone/>
            </a:pPr>
            <a:r>
              <a:rPr lang="en-US" altLang="ko-KR" b="1" dirty="0">
                <a:solidFill>
                  <a:srgbClr val="0070C0"/>
                </a:solidFill>
                <a:cs typeface="Arial" panose="020B0604020202020204" pitchFamily="34" charset="0"/>
              </a:rPr>
              <a:t>KẾT QUẢ ĐẠT ĐƯỢC</a:t>
            </a:r>
            <a:endParaRPr lang="ko-KR" altLang="en-US" b="1" dirty="0">
              <a:solidFill>
                <a:srgbClr val="0070C0"/>
              </a:solidFill>
              <a:cs typeface="Arial" panose="020B0604020202020204" pitchFamily="34" charset="0"/>
            </a:endParaRPr>
          </a:p>
        </p:txBody>
      </p:sp>
      <p:sp>
        <p:nvSpPr>
          <p:cNvPr id="16" name="TextBox 15">
            <a:extLst>
              <a:ext uri="{FF2B5EF4-FFF2-40B4-BE49-F238E27FC236}">
                <a16:creationId xmlns:a16="http://schemas.microsoft.com/office/drawing/2014/main" xmlns="" id="{E116DFF7-5FE8-4A76-BFC1-1F2395FDB5E1}"/>
              </a:ext>
            </a:extLst>
          </p:cNvPr>
          <p:cNvSpPr txBox="1"/>
          <p:nvPr/>
        </p:nvSpPr>
        <p:spPr>
          <a:xfrm>
            <a:off x="948135" y="1105742"/>
            <a:ext cx="11084839" cy="3539430"/>
          </a:xfrm>
          <a:prstGeom prst="rect">
            <a:avLst/>
          </a:prstGeom>
          <a:solidFill>
            <a:schemeClr val="bg1"/>
          </a:solidFill>
        </p:spPr>
        <p:txBody>
          <a:bodyPr wrap="square" rtlCol="0">
            <a:spAutoFit/>
          </a:bodyPr>
          <a:lstStyle/>
          <a:p>
            <a:pPr algn="just"/>
            <a:r>
              <a:rPr lang="nl-NL" sz="3200" b="1" u="sng" dirty="0">
                <a:latin typeface="Times New Roman" panose="02020603050405020304" pitchFamily="18" charset="0"/>
                <a:cs typeface="Times New Roman" panose="02020603050405020304" pitchFamily="18" charset="0"/>
              </a:rPr>
              <a:t>Kết quả tham gia các HĐNGLL, Đoàn- Đội, phong trào:</a:t>
            </a:r>
            <a:endParaRPr lang="en-US" sz="3200" b="1" dirty="0">
              <a:latin typeface="Times New Roman" panose="02020603050405020304" pitchFamily="18" charset="0"/>
              <a:cs typeface="Times New Roman" panose="02020603050405020304" pitchFamily="18" charset="0"/>
            </a:endParaRPr>
          </a:p>
          <a:p>
            <a:pPr algn="just"/>
            <a:r>
              <a:rPr lang="nl-NL" sz="3200" b="1" dirty="0">
                <a:latin typeface="Times New Roman" panose="02020603050405020304" pitchFamily="18" charset="0"/>
                <a:cs typeface="Times New Roman" panose="02020603050405020304" pitchFamily="18" charset="0"/>
              </a:rPr>
              <a:t>- Tham gia tốt các hoạt động nh</a:t>
            </a:r>
            <a:r>
              <a:rPr lang="vi-VN" sz="3200" b="1" dirty="0">
                <a:latin typeface="Times New Roman" panose="02020603050405020304" pitchFamily="18" charset="0"/>
                <a:cs typeface="Times New Roman" panose="02020603050405020304" pitchFamily="18" charset="0"/>
              </a:rPr>
              <a:t>ư</a:t>
            </a:r>
            <a:r>
              <a:rPr lang="en-US" sz="3200" b="1" dirty="0">
                <a:latin typeface="Times New Roman" panose="02020603050405020304" pitchFamily="18" charset="0"/>
                <a:cs typeface="Times New Roman" panose="02020603050405020304" pitchFamily="18" charset="0"/>
              </a:rPr>
              <a:t>  “ </a:t>
            </a:r>
            <a:r>
              <a:rPr lang="en-US" sz="3200" b="1" dirty="0" err="1">
                <a:latin typeface="Times New Roman" panose="02020603050405020304" pitchFamily="18" charset="0"/>
                <a:cs typeface="Times New Roman" panose="02020603050405020304" pitchFamily="18" charset="0"/>
              </a:rPr>
              <a:t>Làm</a:t>
            </a:r>
            <a:r>
              <a:rPr lang="en-US" sz="3200" b="1" dirty="0">
                <a:latin typeface="Times New Roman" panose="02020603050405020304" pitchFamily="18" charset="0"/>
                <a:cs typeface="Times New Roman" panose="02020603050405020304" pitchFamily="18" charset="0"/>
              </a:rPr>
              <a:t> </a:t>
            </a:r>
            <a:r>
              <a:rPr lang="en-US" sz="3200" b="1" dirty="0" err="1">
                <a:latin typeface="Times New Roman" panose="02020603050405020304" pitchFamily="18" charset="0"/>
                <a:cs typeface="Times New Roman" panose="02020603050405020304" pitchFamily="18" charset="0"/>
              </a:rPr>
              <a:t>tập</a:t>
            </a:r>
            <a:r>
              <a:rPr lang="en-US" sz="3200" b="1" dirty="0">
                <a:latin typeface="Times New Roman" panose="02020603050405020304" pitchFamily="18" charset="0"/>
                <a:cs typeface="Times New Roman" panose="02020603050405020304" pitchFamily="18" charset="0"/>
              </a:rPr>
              <a:t> san </a:t>
            </a:r>
            <a:r>
              <a:rPr lang="en-US" sz="3200" b="1" dirty="0" err="1">
                <a:latin typeface="Times New Roman" panose="02020603050405020304" pitchFamily="18" charset="0"/>
                <a:cs typeface="Times New Roman" panose="02020603050405020304" pitchFamily="18" charset="0"/>
              </a:rPr>
              <a:t>điện</a:t>
            </a:r>
            <a:r>
              <a:rPr lang="en-US" sz="3200" b="1" dirty="0">
                <a:latin typeface="Times New Roman" panose="02020603050405020304" pitchFamily="18" charset="0"/>
                <a:cs typeface="Times New Roman" panose="02020603050405020304" pitchFamily="18" charset="0"/>
              </a:rPr>
              <a:t> </a:t>
            </a:r>
            <a:r>
              <a:rPr lang="en-US" sz="3200" b="1" dirty="0" err="1">
                <a:latin typeface="Times New Roman" panose="02020603050405020304" pitchFamily="18" charset="0"/>
                <a:cs typeface="Times New Roman" panose="02020603050405020304" pitchFamily="18" charset="0"/>
              </a:rPr>
              <a:t>tử</a:t>
            </a:r>
            <a:r>
              <a:rPr lang="en-US" sz="3200" b="1" dirty="0">
                <a:latin typeface="Times New Roman" panose="02020603050405020304" pitchFamily="18" charset="0"/>
                <a:cs typeface="Times New Roman" panose="02020603050405020304" pitchFamily="18" charset="0"/>
              </a:rPr>
              <a:t> </a:t>
            </a:r>
            <a:r>
              <a:rPr lang="en-US" sz="3200" b="1" dirty="0" err="1">
                <a:latin typeface="Times New Roman" panose="02020603050405020304" pitchFamily="18" charset="0"/>
                <a:cs typeface="Times New Roman" panose="02020603050405020304" pitchFamily="18" charset="0"/>
              </a:rPr>
              <a:t>chào</a:t>
            </a:r>
            <a:r>
              <a:rPr lang="en-US" sz="3200" b="1" dirty="0">
                <a:latin typeface="Times New Roman" panose="02020603050405020304" pitchFamily="18" charset="0"/>
                <a:cs typeface="Times New Roman" panose="02020603050405020304" pitchFamily="18" charset="0"/>
              </a:rPr>
              <a:t> </a:t>
            </a:r>
            <a:r>
              <a:rPr lang="en-US" sz="3200" b="1" dirty="0" err="1">
                <a:latin typeface="Times New Roman" panose="02020603050405020304" pitchFamily="18" charset="0"/>
                <a:cs typeface="Times New Roman" panose="02020603050405020304" pitchFamily="18" charset="0"/>
              </a:rPr>
              <a:t>mừng</a:t>
            </a:r>
            <a:r>
              <a:rPr lang="en-US" sz="3200" b="1" dirty="0">
                <a:latin typeface="Times New Roman" panose="02020603050405020304" pitchFamily="18" charset="0"/>
                <a:cs typeface="Times New Roman" panose="02020603050405020304" pitchFamily="18" charset="0"/>
              </a:rPr>
              <a:t> </a:t>
            </a:r>
            <a:r>
              <a:rPr lang="en-US" sz="3200" b="1" dirty="0" err="1">
                <a:latin typeface="Times New Roman" panose="02020603050405020304" pitchFamily="18" charset="0"/>
                <a:cs typeface="Times New Roman" panose="02020603050405020304" pitchFamily="18" charset="0"/>
              </a:rPr>
              <a:t>ngày</a:t>
            </a:r>
            <a:r>
              <a:rPr lang="en-US" sz="3200" b="1" dirty="0">
                <a:latin typeface="Times New Roman" panose="02020603050405020304" pitchFamily="18" charset="0"/>
                <a:cs typeface="Times New Roman" panose="02020603050405020304" pitchFamily="18" charset="0"/>
              </a:rPr>
              <a:t> 20/11” (</a:t>
            </a:r>
            <a:r>
              <a:rPr lang="en-US" sz="3200" b="1" dirty="0" err="1">
                <a:latin typeface="Times New Roman" panose="02020603050405020304" pitchFamily="18" charset="0"/>
                <a:cs typeface="Times New Roman" panose="02020603050405020304" pitchFamily="18" charset="0"/>
              </a:rPr>
              <a:t>Giải</a:t>
            </a:r>
            <a:r>
              <a:rPr lang="en-US" sz="3200" b="1" dirty="0">
                <a:latin typeface="Times New Roman" panose="02020603050405020304" pitchFamily="18" charset="0"/>
                <a:cs typeface="Times New Roman" panose="02020603050405020304" pitchFamily="18" charset="0"/>
              </a:rPr>
              <a:t> 3)</a:t>
            </a:r>
            <a:r>
              <a:rPr lang="nl-NL" sz="3200" b="1" dirty="0">
                <a:latin typeface="Times New Roman" panose="02020603050405020304" pitchFamily="18" charset="0"/>
                <a:cs typeface="Times New Roman" panose="02020603050405020304" pitchFamily="18" charset="0"/>
              </a:rPr>
              <a:t>, “ Hoa điểm tốt”, các cuộc thi </a:t>
            </a:r>
            <a:r>
              <a:rPr lang="nl-NL" sz="3200" b="1" i="1" dirty="0">
                <a:latin typeface="Times New Roman" panose="02020603050405020304" pitchFamily="18" charset="0"/>
                <a:cs typeface="Times New Roman" panose="02020603050405020304" pitchFamily="18" charset="0"/>
              </a:rPr>
              <a:t>“Tiếng Anh qua mạng”, “Thiếu nhi Việt Nam với an toàn giao thông”. Bài thi điện t</a:t>
            </a:r>
            <a:r>
              <a:rPr lang="en-US" sz="3200" b="1" i="1" dirty="0">
                <a:latin typeface="Times New Roman" panose="02020603050405020304" pitchFamily="18" charset="0"/>
                <a:cs typeface="Times New Roman" panose="02020603050405020304" pitchFamily="18" charset="0"/>
              </a:rPr>
              <a:t>ử </a:t>
            </a:r>
            <a:r>
              <a:rPr lang="nl-NL" sz="3200" b="1" i="1" dirty="0">
                <a:latin typeface="Times New Roman" panose="02020603050405020304" pitchFamily="18" charset="0"/>
                <a:cs typeface="Times New Roman" panose="02020603050405020304" pitchFamily="18" charset="0"/>
              </a:rPr>
              <a:t>về nhà cách mạng Tô Hiệu ( giải ba). Quên góp ủng hộ sách cho th</a:t>
            </a:r>
            <a:r>
              <a:rPr lang="vi-VN" sz="3200" b="1" i="1" dirty="0">
                <a:latin typeface="Times New Roman" panose="02020603050405020304" pitchFamily="18" charset="0"/>
                <a:cs typeface="Times New Roman" panose="02020603050405020304" pitchFamily="18" charset="0"/>
              </a:rPr>
              <a:t>ư</a:t>
            </a:r>
            <a:r>
              <a:rPr lang="en-US" sz="3200" b="1" i="1" dirty="0">
                <a:latin typeface="Times New Roman" panose="02020603050405020304" pitchFamily="18" charset="0"/>
                <a:cs typeface="Times New Roman" panose="02020603050405020304" pitchFamily="18" charset="0"/>
              </a:rPr>
              <a:t> </a:t>
            </a:r>
            <a:r>
              <a:rPr lang="en-US" sz="3200" b="1" i="1" dirty="0" err="1">
                <a:latin typeface="Times New Roman" panose="02020603050405020304" pitchFamily="18" charset="0"/>
                <a:cs typeface="Times New Roman" panose="02020603050405020304" pitchFamily="18" charset="0"/>
              </a:rPr>
              <a:t>viện</a:t>
            </a:r>
            <a:r>
              <a:rPr lang="en-US" sz="3200" b="1" i="1" dirty="0">
                <a:latin typeface="Times New Roman" panose="02020603050405020304" pitchFamily="18" charset="0"/>
                <a:cs typeface="Times New Roman" panose="02020603050405020304" pitchFamily="18" charset="0"/>
              </a:rPr>
              <a:t> tr</a:t>
            </a:r>
            <a:r>
              <a:rPr lang="vi-VN" sz="3200" b="1" i="1" dirty="0">
                <a:latin typeface="Times New Roman" panose="02020603050405020304" pitchFamily="18" charset="0"/>
                <a:cs typeface="Times New Roman" panose="02020603050405020304" pitchFamily="18" charset="0"/>
              </a:rPr>
              <a:t>ư</a:t>
            </a:r>
            <a:r>
              <a:rPr lang="en-US" sz="3200" b="1" i="1" dirty="0" err="1">
                <a:latin typeface="Times New Roman" panose="02020603050405020304" pitchFamily="18" charset="0"/>
                <a:cs typeface="Times New Roman" panose="02020603050405020304" pitchFamily="18" charset="0"/>
              </a:rPr>
              <a:t>ờng</a:t>
            </a:r>
            <a:r>
              <a:rPr lang="en-US" sz="3200" b="1" i="1" dirty="0">
                <a:latin typeface="Times New Roman" panose="02020603050405020304" pitchFamily="18" charset="0"/>
                <a:cs typeface="Times New Roman" panose="02020603050405020304" pitchFamily="18" charset="0"/>
              </a:rPr>
              <a:t> </a:t>
            </a:r>
            <a:r>
              <a:rPr lang="en-US" sz="3200" b="1" i="1" dirty="0" err="1">
                <a:latin typeface="Times New Roman" panose="02020603050405020304" pitchFamily="18" charset="0"/>
                <a:cs typeface="Times New Roman" panose="02020603050405020304" pitchFamily="18" charset="0"/>
              </a:rPr>
              <a:t>và</a:t>
            </a:r>
            <a:r>
              <a:rPr lang="en-US" sz="3200" b="1" i="1" dirty="0">
                <a:latin typeface="Times New Roman" panose="02020603050405020304" pitchFamily="18" charset="0"/>
                <a:cs typeface="Times New Roman" panose="02020603050405020304" pitchFamily="18" charset="0"/>
              </a:rPr>
              <a:t> t</a:t>
            </a:r>
            <a:r>
              <a:rPr lang="nl-NL" sz="3200" b="1" i="1" dirty="0">
                <a:latin typeface="Times New Roman" panose="02020603050405020304" pitchFamily="18" charset="0"/>
                <a:cs typeface="Times New Roman" panose="02020603050405020304" pitchFamily="18" charset="0"/>
              </a:rPr>
              <a:t>ham gia hoạt động “ Ngày văn hóa đọc”, Tổ ch</a:t>
            </a:r>
            <a:r>
              <a:rPr lang="vi-VN" sz="3200" b="1" i="1" dirty="0">
                <a:latin typeface="Times New Roman" panose="02020603050405020304" pitchFamily="18" charset="0"/>
                <a:cs typeface="Times New Roman" panose="02020603050405020304" pitchFamily="18" charset="0"/>
              </a:rPr>
              <a:t>ức đi hoạt động trải nghiệm</a:t>
            </a:r>
            <a:endParaRPr lang="en-US" sz="3200" b="1" dirty="0">
              <a:latin typeface="Times New Roman" panose="02020603050405020304" pitchFamily="18" charset="0"/>
              <a:cs typeface="Times New Roman" panose="02020603050405020304" pitchFamily="18" charset="0"/>
            </a:endParaRPr>
          </a:p>
        </p:txBody>
      </p:sp>
      <p:sp>
        <p:nvSpPr>
          <p:cNvPr id="17" name="TextBox 16">
            <a:extLst>
              <a:ext uri="{FF2B5EF4-FFF2-40B4-BE49-F238E27FC236}">
                <a16:creationId xmlns:a16="http://schemas.microsoft.com/office/drawing/2014/main" xmlns="" id="{9255C56D-A1DF-4E49-98B2-C9727491E43E}"/>
              </a:ext>
            </a:extLst>
          </p:cNvPr>
          <p:cNvSpPr txBox="1"/>
          <p:nvPr/>
        </p:nvSpPr>
        <p:spPr>
          <a:xfrm>
            <a:off x="763460" y="4617387"/>
            <a:ext cx="10685929" cy="1384995"/>
          </a:xfrm>
          <a:prstGeom prst="rect">
            <a:avLst/>
          </a:prstGeom>
          <a:solidFill>
            <a:schemeClr val="bg1"/>
          </a:solidFill>
        </p:spPr>
        <p:txBody>
          <a:bodyPr wrap="square" rtlCol="0">
            <a:spAutoFit/>
          </a:bodyPr>
          <a:lstStyle/>
          <a:p>
            <a:pPr algn="just"/>
            <a:r>
              <a:rPr lang="nl-NL" sz="2800" b="1" u="sng" dirty="0">
                <a:latin typeface="Times New Roman" panose="02020603050405020304" pitchFamily="18" charset="0"/>
                <a:cs typeface="Times New Roman" panose="02020603050405020304" pitchFamily="18" charset="0"/>
              </a:rPr>
              <a:t>Kết quả tham gia các hoạt động của l</a:t>
            </a:r>
            <a:r>
              <a:rPr lang="en-US" sz="2800" b="1" u="sng" dirty="0" err="1">
                <a:latin typeface="Times New Roman" panose="02020603050405020304" pitchFamily="18" charset="0"/>
                <a:cs typeface="Times New Roman" panose="02020603050405020304" pitchFamily="18" charset="0"/>
              </a:rPr>
              <a:t>ớp</a:t>
            </a:r>
            <a:r>
              <a:rPr lang="nl-NL" sz="2800" b="1" u="sng" dirty="0">
                <a:latin typeface="Times New Roman" panose="02020603050405020304" pitchFamily="18" charset="0"/>
                <a:cs typeface="Times New Roman" panose="02020603050405020304" pitchFamily="18" charset="0"/>
              </a:rPr>
              <a:t>:</a:t>
            </a:r>
            <a:endParaRPr lang="en-US" sz="2800" b="1" dirty="0">
              <a:latin typeface="Times New Roman" panose="02020603050405020304" pitchFamily="18" charset="0"/>
              <a:cs typeface="Times New Roman" panose="02020603050405020304" pitchFamily="18" charset="0"/>
            </a:endParaRPr>
          </a:p>
          <a:p>
            <a:pPr algn="just"/>
            <a:r>
              <a:rPr lang="nl-NL" sz="2800" b="1" dirty="0">
                <a:latin typeface="Times New Roman" panose="02020603050405020304" pitchFamily="18" charset="0"/>
                <a:cs typeface="Times New Roman" panose="02020603050405020304" pitchFamily="18" charset="0"/>
              </a:rPr>
              <a:t>- Tham gia tốt các hoạt động nh</a:t>
            </a:r>
            <a:r>
              <a:rPr lang="vi-VN" sz="2800" b="1" dirty="0">
                <a:latin typeface="Times New Roman" panose="02020603050405020304" pitchFamily="18" charset="0"/>
                <a:cs typeface="Times New Roman" panose="02020603050405020304" pitchFamily="18" charset="0"/>
              </a:rPr>
              <a:t>ư</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Trung</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thu</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của</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em</a:t>
            </a:r>
            <a:r>
              <a:rPr lang="en-US" sz="2800" b="1" dirty="0">
                <a:latin typeface="Times New Roman" panose="02020603050405020304" pitchFamily="18" charset="0"/>
                <a:cs typeface="Times New Roman" panose="02020603050405020304" pitchFamily="18" charset="0"/>
              </a:rPr>
              <a:t>”</a:t>
            </a:r>
            <a:r>
              <a:rPr lang="nl-NL" sz="2800" b="1" i="1" dirty="0">
                <a:latin typeface="Times New Roman" panose="02020603050405020304" pitchFamily="18" charset="0"/>
                <a:cs typeface="Times New Roman" panose="02020603050405020304" pitchFamily="18" charset="0"/>
              </a:rPr>
              <a:t>, duy trì “ Th</a:t>
            </a:r>
            <a:r>
              <a:rPr lang="vi-VN" sz="2800" b="1" i="1" dirty="0">
                <a:latin typeface="Times New Roman" panose="02020603050405020304" pitchFamily="18" charset="0"/>
                <a:cs typeface="Times New Roman" panose="02020603050405020304" pitchFamily="18" charset="0"/>
              </a:rPr>
              <a:t>ư</a:t>
            </a:r>
            <a:r>
              <a:rPr lang="en-US" sz="2800" b="1" i="1" dirty="0">
                <a:latin typeface="Times New Roman" panose="02020603050405020304" pitchFamily="18" charset="0"/>
                <a:cs typeface="Times New Roman" panose="02020603050405020304" pitchFamily="18" charset="0"/>
              </a:rPr>
              <a:t> </a:t>
            </a:r>
            <a:r>
              <a:rPr lang="en-US" sz="2800" b="1" i="1" dirty="0" err="1">
                <a:latin typeface="Times New Roman" panose="02020603050405020304" pitchFamily="18" charset="0"/>
                <a:cs typeface="Times New Roman" panose="02020603050405020304" pitchFamily="18" charset="0"/>
              </a:rPr>
              <a:t>viện</a:t>
            </a:r>
            <a:r>
              <a:rPr lang="en-US" sz="2800" b="1" i="1" dirty="0">
                <a:latin typeface="Times New Roman" panose="02020603050405020304" pitchFamily="18" charset="0"/>
                <a:cs typeface="Times New Roman" panose="02020603050405020304" pitchFamily="18" charset="0"/>
              </a:rPr>
              <a:t> </a:t>
            </a:r>
            <a:r>
              <a:rPr lang="en-US" sz="2800" b="1" i="1" dirty="0" err="1">
                <a:latin typeface="Times New Roman" panose="02020603050405020304" pitchFamily="18" charset="0"/>
                <a:cs typeface="Times New Roman" panose="02020603050405020304" pitchFamily="18" charset="0"/>
              </a:rPr>
              <a:t>sách</a:t>
            </a:r>
            <a:r>
              <a:rPr lang="en-US" sz="2800" b="1" i="1" dirty="0">
                <a:latin typeface="Times New Roman" panose="02020603050405020304" pitchFamily="18" charset="0"/>
                <a:cs typeface="Times New Roman" panose="02020603050405020304" pitchFamily="18" charset="0"/>
              </a:rPr>
              <a:t> Online”</a:t>
            </a:r>
            <a:endParaRPr lang="en-US" sz="2800" b="1" dirty="0">
              <a:latin typeface="Times New Roman" panose="02020603050405020304" pitchFamily="18" charset="0"/>
              <a:cs typeface="Times New Roman" panose="02020603050405020304" pitchFamily="18" charset="0"/>
            </a:endParaRPr>
          </a:p>
        </p:txBody>
      </p:sp>
      <p:pic>
        <p:nvPicPr>
          <p:cNvPr id="18" name="图片 4" descr="花5">
            <a:extLst>
              <a:ext uri="{FF2B5EF4-FFF2-40B4-BE49-F238E27FC236}">
                <a16:creationId xmlns:a16="http://schemas.microsoft.com/office/drawing/2014/main" xmlns="" id="{53D5A792-0575-4101-B046-8959CFF9B670}"/>
              </a:ext>
            </a:extLst>
          </p:cNvPr>
          <p:cNvPicPr>
            <a:picLocks noChangeAspect="1"/>
          </p:cNvPicPr>
          <p:nvPr/>
        </p:nvPicPr>
        <p:blipFill>
          <a:blip r:embed="rId5"/>
          <a:stretch>
            <a:fillRect/>
          </a:stretch>
        </p:blipFill>
        <p:spPr>
          <a:xfrm>
            <a:off x="-15240" y="5411470"/>
            <a:ext cx="3821430" cy="1457325"/>
          </a:xfrm>
          <a:prstGeom prst="rect">
            <a:avLst/>
          </a:prstGeom>
        </p:spPr>
      </p:pic>
    </p:spTree>
    <p:extLst>
      <p:ext uri="{BB962C8B-B14F-4D97-AF65-F5344CB8AC3E}">
        <p14:creationId xmlns:p14="http://schemas.microsoft.com/office/powerpoint/2010/main" val="3832499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p:cTn id="13" dur="500" fill="hold"/>
                                        <p:tgtEl>
                                          <p:spTgt spid="11"/>
                                        </p:tgtEl>
                                        <p:attrNameLst>
                                          <p:attrName>ppt_w</p:attrName>
                                        </p:attrNameLst>
                                      </p:cBhvr>
                                      <p:tavLst>
                                        <p:tav tm="0">
                                          <p:val>
                                            <p:fltVal val="0"/>
                                          </p:val>
                                        </p:tav>
                                        <p:tav tm="100000">
                                          <p:val>
                                            <p:strVal val="#ppt_w"/>
                                          </p:val>
                                        </p:tav>
                                      </p:tavLst>
                                    </p:anim>
                                    <p:anim calcmode="lin" valueType="num">
                                      <p:cBhvr>
                                        <p:cTn id="14" dur="500" fill="hold"/>
                                        <p:tgtEl>
                                          <p:spTgt spid="11"/>
                                        </p:tgtEl>
                                        <p:attrNameLst>
                                          <p:attrName>ppt_h</p:attrName>
                                        </p:attrNameLst>
                                      </p:cBhvr>
                                      <p:tavLst>
                                        <p:tav tm="0">
                                          <p:val>
                                            <p:fltVal val="0"/>
                                          </p:val>
                                        </p:tav>
                                        <p:tav tm="100000">
                                          <p:val>
                                            <p:strVal val="#ppt_h"/>
                                          </p:val>
                                        </p:tav>
                                      </p:tavLst>
                                    </p:anim>
                                    <p:animEffect transition="in" filter="fade">
                                      <p:cBhvr>
                                        <p:cTn id="15" dur="500"/>
                                        <p:tgtEl>
                                          <p:spTgt spid="11"/>
                                        </p:tgtEl>
                                      </p:cBhvr>
                                    </p:animEffect>
                                  </p:childTnLst>
                                </p:cTn>
                              </p:par>
                            </p:childTnLst>
                          </p:cTn>
                        </p:par>
                        <p:par>
                          <p:cTn id="16" fill="hold">
                            <p:stCondLst>
                              <p:cond delay="1000"/>
                            </p:stCondLst>
                            <p:childTnLst>
                              <p:par>
                                <p:cTn id="17" presetID="53" presetClass="entr" presetSubtype="16" fill="hold" nodeType="after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p:cTn id="19" dur="500" fill="hold"/>
                                        <p:tgtEl>
                                          <p:spTgt spid="12"/>
                                        </p:tgtEl>
                                        <p:attrNameLst>
                                          <p:attrName>ppt_w</p:attrName>
                                        </p:attrNameLst>
                                      </p:cBhvr>
                                      <p:tavLst>
                                        <p:tav tm="0">
                                          <p:val>
                                            <p:fltVal val="0"/>
                                          </p:val>
                                        </p:tav>
                                        <p:tav tm="100000">
                                          <p:val>
                                            <p:strVal val="#ppt_w"/>
                                          </p:val>
                                        </p:tav>
                                      </p:tavLst>
                                    </p:anim>
                                    <p:anim calcmode="lin" valueType="num">
                                      <p:cBhvr>
                                        <p:cTn id="20" dur="500" fill="hold"/>
                                        <p:tgtEl>
                                          <p:spTgt spid="12"/>
                                        </p:tgtEl>
                                        <p:attrNameLst>
                                          <p:attrName>ppt_h</p:attrName>
                                        </p:attrNameLst>
                                      </p:cBhvr>
                                      <p:tavLst>
                                        <p:tav tm="0">
                                          <p:val>
                                            <p:fltVal val="0"/>
                                          </p:val>
                                        </p:tav>
                                        <p:tav tm="100000">
                                          <p:val>
                                            <p:strVal val="#ppt_h"/>
                                          </p:val>
                                        </p:tav>
                                      </p:tavLst>
                                    </p:anim>
                                    <p:animEffect transition="in" filter="fade">
                                      <p:cBhvr>
                                        <p:cTn id="21" dur="500"/>
                                        <p:tgtEl>
                                          <p:spTgt spid="12"/>
                                        </p:tgtEl>
                                      </p:cBhvr>
                                    </p:animEffect>
                                  </p:childTnLst>
                                </p:cTn>
                              </p:par>
                              <p:par>
                                <p:cTn id="22" presetID="53" presetClass="entr" presetSubtype="16" fill="hold" nodeType="withEffect">
                                  <p:stCondLst>
                                    <p:cond delay="0"/>
                                  </p:stCondLst>
                                  <p:childTnLst>
                                    <p:set>
                                      <p:cBhvr>
                                        <p:cTn id="23" dur="1" fill="hold">
                                          <p:stCondLst>
                                            <p:cond delay="0"/>
                                          </p:stCondLst>
                                        </p:cTn>
                                        <p:tgtEl>
                                          <p:spTgt spid="18"/>
                                        </p:tgtEl>
                                        <p:attrNameLst>
                                          <p:attrName>style.visibility</p:attrName>
                                        </p:attrNameLst>
                                      </p:cBhvr>
                                      <p:to>
                                        <p:strVal val="visible"/>
                                      </p:to>
                                    </p:set>
                                    <p:anim calcmode="lin" valueType="num">
                                      <p:cBhvr>
                                        <p:cTn id="24" dur="500" fill="hold"/>
                                        <p:tgtEl>
                                          <p:spTgt spid="18"/>
                                        </p:tgtEl>
                                        <p:attrNameLst>
                                          <p:attrName>ppt_w</p:attrName>
                                        </p:attrNameLst>
                                      </p:cBhvr>
                                      <p:tavLst>
                                        <p:tav tm="0">
                                          <p:val>
                                            <p:fltVal val="0"/>
                                          </p:val>
                                        </p:tav>
                                        <p:tav tm="100000">
                                          <p:val>
                                            <p:strVal val="#ppt_w"/>
                                          </p:val>
                                        </p:tav>
                                      </p:tavLst>
                                    </p:anim>
                                    <p:anim calcmode="lin" valueType="num">
                                      <p:cBhvr>
                                        <p:cTn id="25" dur="500" fill="hold"/>
                                        <p:tgtEl>
                                          <p:spTgt spid="18"/>
                                        </p:tgtEl>
                                        <p:attrNameLst>
                                          <p:attrName>ppt_h</p:attrName>
                                        </p:attrNameLst>
                                      </p:cBhvr>
                                      <p:tavLst>
                                        <p:tav tm="0">
                                          <p:val>
                                            <p:fltVal val="0"/>
                                          </p:val>
                                        </p:tav>
                                        <p:tav tm="100000">
                                          <p:val>
                                            <p:strVal val="#ppt_h"/>
                                          </p:val>
                                        </p:tav>
                                      </p:tavLst>
                                    </p:anim>
                                    <p:animEffect transition="in" filter="fade">
                                      <p:cBhvr>
                                        <p:cTn id="26"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79383E9B-DB02-4CA6-A53C-88BB8B1B2240}"/>
              </a:ext>
            </a:extLst>
          </p:cNvPr>
          <p:cNvPicPr>
            <a:picLocks noChangeAspect="1"/>
          </p:cNvPicPr>
          <p:nvPr/>
        </p:nvPicPr>
        <p:blipFill>
          <a:blip r:embed="rId2"/>
          <a:stretch>
            <a:fillRect/>
          </a:stretch>
        </p:blipFill>
        <p:spPr>
          <a:xfrm>
            <a:off x="0" y="771539"/>
            <a:ext cx="12192000" cy="5314922"/>
          </a:xfrm>
          <a:prstGeom prst="rect">
            <a:avLst/>
          </a:prstGeom>
        </p:spPr>
      </p:pic>
    </p:spTree>
    <p:extLst>
      <p:ext uri="{BB962C8B-B14F-4D97-AF65-F5344CB8AC3E}">
        <p14:creationId xmlns:p14="http://schemas.microsoft.com/office/powerpoint/2010/main" val="12904996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E4128B74-DAF6-4243-94F7-3F2396CAAA2A}"/>
              </a:ext>
            </a:extLst>
          </p:cNvPr>
          <p:cNvPicPr>
            <a:picLocks noChangeAspect="1"/>
          </p:cNvPicPr>
          <p:nvPr/>
        </p:nvPicPr>
        <p:blipFill>
          <a:blip r:embed="rId2"/>
          <a:stretch>
            <a:fillRect/>
          </a:stretch>
        </p:blipFill>
        <p:spPr>
          <a:xfrm>
            <a:off x="0" y="510607"/>
            <a:ext cx="12192000" cy="5836786"/>
          </a:xfrm>
          <a:prstGeom prst="rect">
            <a:avLst/>
          </a:prstGeom>
        </p:spPr>
      </p:pic>
    </p:spTree>
    <p:extLst>
      <p:ext uri="{BB962C8B-B14F-4D97-AF65-F5344CB8AC3E}">
        <p14:creationId xmlns:p14="http://schemas.microsoft.com/office/powerpoint/2010/main" val="8755053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70F910C4-9081-47B4-9599-D3F560F4BD28}"/>
              </a:ext>
            </a:extLst>
          </p:cNvPr>
          <p:cNvPicPr>
            <a:picLocks noChangeAspect="1"/>
          </p:cNvPicPr>
          <p:nvPr/>
        </p:nvPicPr>
        <p:blipFill>
          <a:blip r:embed="rId2"/>
          <a:stretch>
            <a:fillRect/>
          </a:stretch>
        </p:blipFill>
        <p:spPr>
          <a:xfrm>
            <a:off x="0" y="748013"/>
            <a:ext cx="12192000" cy="5361974"/>
          </a:xfrm>
          <a:prstGeom prst="rect">
            <a:avLst/>
          </a:prstGeom>
        </p:spPr>
      </p:pic>
    </p:spTree>
    <p:extLst>
      <p:ext uri="{BB962C8B-B14F-4D97-AF65-F5344CB8AC3E}">
        <p14:creationId xmlns:p14="http://schemas.microsoft.com/office/powerpoint/2010/main" val="36829356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D7AA088C-DD66-4FEB-94BD-D11C841D84A0}"/>
              </a:ext>
            </a:extLst>
          </p:cNvPr>
          <p:cNvPicPr>
            <a:picLocks noChangeAspect="1"/>
          </p:cNvPicPr>
          <p:nvPr/>
        </p:nvPicPr>
        <p:blipFill>
          <a:blip r:embed="rId2"/>
          <a:stretch>
            <a:fillRect/>
          </a:stretch>
        </p:blipFill>
        <p:spPr>
          <a:xfrm>
            <a:off x="0" y="677984"/>
            <a:ext cx="12192000" cy="5502031"/>
          </a:xfrm>
          <a:prstGeom prst="rect">
            <a:avLst/>
          </a:prstGeom>
        </p:spPr>
      </p:pic>
    </p:spTree>
    <p:extLst>
      <p:ext uri="{BB962C8B-B14F-4D97-AF65-F5344CB8AC3E}">
        <p14:creationId xmlns:p14="http://schemas.microsoft.com/office/powerpoint/2010/main" val="31503021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4E8B1A4-230D-438E-B000-99366AEF8455}"/>
              </a:ext>
            </a:extLst>
          </p:cNvPr>
          <p:cNvSpPr>
            <a:spLocks noGrp="1"/>
          </p:cNvSpPr>
          <p:nvPr>
            <p:ph type="title"/>
          </p:nvPr>
        </p:nvSpPr>
        <p:spPr>
          <a:xfrm>
            <a:off x="838200" y="185981"/>
            <a:ext cx="10336078" cy="635430"/>
          </a:xfrm>
        </p:spPr>
        <p:txBody>
          <a:bodyPr>
            <a:noAutofit/>
          </a:bodyPr>
          <a:lstStyle/>
          <a:p>
            <a:r>
              <a:rPr lang="vi-VN" sz="2800" dirty="0"/>
              <a:t>https://forms.gle/mgcbHBJP522cp7cU8</a:t>
            </a:r>
            <a:br>
              <a:rPr lang="vi-VN" sz="2800" dirty="0"/>
            </a:br>
            <a:endParaRPr lang="vi-VN" sz="2800" dirty="0"/>
          </a:p>
        </p:txBody>
      </p:sp>
      <p:pic>
        <p:nvPicPr>
          <p:cNvPr id="4" name="Picture 3">
            <a:extLst>
              <a:ext uri="{FF2B5EF4-FFF2-40B4-BE49-F238E27FC236}">
                <a16:creationId xmlns:a16="http://schemas.microsoft.com/office/drawing/2014/main" xmlns="" id="{65B306A7-B8F6-4A12-9D70-C1D92FC9C774}"/>
              </a:ext>
            </a:extLst>
          </p:cNvPr>
          <p:cNvPicPr>
            <a:picLocks noChangeAspect="1"/>
          </p:cNvPicPr>
          <p:nvPr/>
        </p:nvPicPr>
        <p:blipFill>
          <a:blip r:embed="rId2"/>
          <a:stretch>
            <a:fillRect/>
          </a:stretch>
        </p:blipFill>
        <p:spPr>
          <a:xfrm>
            <a:off x="356461" y="821411"/>
            <a:ext cx="6261315" cy="5517476"/>
          </a:xfrm>
          <a:prstGeom prst="rect">
            <a:avLst/>
          </a:prstGeom>
        </p:spPr>
      </p:pic>
      <p:pic>
        <p:nvPicPr>
          <p:cNvPr id="5" name="Picture 4">
            <a:extLst>
              <a:ext uri="{FF2B5EF4-FFF2-40B4-BE49-F238E27FC236}">
                <a16:creationId xmlns:a16="http://schemas.microsoft.com/office/drawing/2014/main" xmlns="" id="{A45E3E0C-3E06-47BD-9DED-146266423D75}"/>
              </a:ext>
            </a:extLst>
          </p:cNvPr>
          <p:cNvPicPr>
            <a:picLocks noChangeAspect="1"/>
          </p:cNvPicPr>
          <p:nvPr/>
        </p:nvPicPr>
        <p:blipFill>
          <a:blip r:embed="rId3"/>
          <a:stretch>
            <a:fillRect/>
          </a:stretch>
        </p:blipFill>
        <p:spPr>
          <a:xfrm>
            <a:off x="6741763" y="503696"/>
            <a:ext cx="5284922" cy="3099661"/>
          </a:xfrm>
          <a:prstGeom prst="rect">
            <a:avLst/>
          </a:prstGeom>
        </p:spPr>
      </p:pic>
      <p:pic>
        <p:nvPicPr>
          <p:cNvPr id="6" name="Picture 5">
            <a:extLst>
              <a:ext uri="{FF2B5EF4-FFF2-40B4-BE49-F238E27FC236}">
                <a16:creationId xmlns:a16="http://schemas.microsoft.com/office/drawing/2014/main" xmlns="" id="{88A887E1-7D37-4F05-8AC1-500B4387F3B4}"/>
              </a:ext>
            </a:extLst>
          </p:cNvPr>
          <p:cNvPicPr>
            <a:picLocks noChangeAspect="1"/>
          </p:cNvPicPr>
          <p:nvPr/>
        </p:nvPicPr>
        <p:blipFill>
          <a:blip r:embed="rId4"/>
          <a:stretch>
            <a:fillRect/>
          </a:stretch>
        </p:blipFill>
        <p:spPr>
          <a:xfrm>
            <a:off x="6565794" y="3675763"/>
            <a:ext cx="5429896" cy="2880021"/>
          </a:xfrm>
          <a:prstGeom prst="rect">
            <a:avLst/>
          </a:prstGeom>
        </p:spPr>
      </p:pic>
    </p:spTree>
    <p:extLst>
      <p:ext uri="{BB962C8B-B14F-4D97-AF65-F5344CB8AC3E}">
        <p14:creationId xmlns:p14="http://schemas.microsoft.com/office/powerpoint/2010/main" val="20212807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3171FB8-6932-408E-98A8-99FABECB8AE2}"/>
              </a:ext>
            </a:extLst>
          </p:cNvPr>
          <p:cNvSpPr>
            <a:spLocks noGrp="1"/>
          </p:cNvSpPr>
          <p:nvPr>
            <p:ph type="title"/>
          </p:nvPr>
        </p:nvSpPr>
        <p:spPr>
          <a:xfrm>
            <a:off x="441960" y="121920"/>
            <a:ext cx="11430000" cy="670560"/>
          </a:xfrm>
        </p:spPr>
        <p:txBody>
          <a:bodyPr>
            <a:normAutofit fontScale="90000"/>
          </a:bodyPr>
          <a:lstStyle/>
          <a:p>
            <a:pPr algn="ctr"/>
            <a:r>
              <a:rPr lang="en-US" sz="3600" b="1" dirty="0">
                <a:solidFill>
                  <a:srgbClr val="002060"/>
                </a:solidFill>
                <a:latin typeface="Times New Roman" panose="02020603050405020304" pitchFamily="18" charset="0"/>
                <a:cs typeface="Times New Roman" panose="02020603050405020304" pitchFamily="18" charset="0"/>
              </a:rPr>
              <a:t>ĐIỂM MỚI TRONG ĐÁNH GIÁ HỌC SINH  TT22/2021</a:t>
            </a:r>
            <a:endParaRPr lang="vi-VN" dirty="0">
              <a:solidFill>
                <a:srgbClr val="002060"/>
              </a:solidFill>
            </a:endParaRPr>
          </a:p>
        </p:txBody>
      </p:sp>
      <p:sp>
        <p:nvSpPr>
          <p:cNvPr id="3" name="Rectangle: Rounded Corners 2">
            <a:extLst>
              <a:ext uri="{FF2B5EF4-FFF2-40B4-BE49-F238E27FC236}">
                <a16:creationId xmlns:a16="http://schemas.microsoft.com/office/drawing/2014/main" xmlns="" id="{D3ACD56F-F25C-43E4-989B-2D43CE559F02}"/>
              </a:ext>
            </a:extLst>
          </p:cNvPr>
          <p:cNvSpPr/>
          <p:nvPr/>
        </p:nvSpPr>
        <p:spPr>
          <a:xfrm>
            <a:off x="205740" y="822960"/>
            <a:ext cx="11780520" cy="1447800"/>
          </a:xfrm>
          <a:prstGeom prst="round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14350" indent="-514350" algn="ctr">
              <a:buAutoNum type="arabicPeriod"/>
            </a:pPr>
            <a:r>
              <a:rPr lang="en-US" sz="2800" b="1" dirty="0">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MÔN HỌC ĐÁNH GIÁ BẰNG NHẬN XÉT: ĐẠT VÀ CH</a:t>
            </a:r>
            <a:r>
              <a:rPr lang="vi-VN" sz="2800" b="1" dirty="0">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Ư</a:t>
            </a:r>
            <a:r>
              <a:rPr lang="en-US" sz="2800" b="1" dirty="0">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 ĐẠT</a:t>
            </a:r>
          </a:p>
          <a:p>
            <a:r>
              <a:rPr lang="en-US" sz="28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5  MÔN </a:t>
            </a:r>
            <a:r>
              <a:rPr lang="en-US" sz="2800" b="1" dirty="0">
                <a:solidFill>
                  <a:schemeClr val="accent2"/>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vi-VN" sz="2800" i="1" dirty="0">
                <a:solidFill>
                  <a:srgbClr val="002060"/>
                </a:solidFill>
                <a:effectLst>
                  <a:outerShdw blurRad="38100" dist="38100" dir="2700000" algn="tl">
                    <a:srgbClr val="000000">
                      <a:alpha val="43137"/>
                    </a:srgbClr>
                  </a:outerShdw>
                </a:effectLst>
              </a:rPr>
              <a:t>Giáo dục thể chất, Nghệ thuật, Nội dung giáo dục của địa phương, Hoạt động trải nghiệm, hướng nghiệp</a:t>
            </a:r>
            <a:r>
              <a:rPr lang="vi-VN" sz="2800" dirty="0">
                <a:solidFill>
                  <a:schemeClr val="tx1"/>
                </a:solidFill>
                <a:effectLst>
                  <a:outerShdw blurRad="38100" dist="38100" dir="2700000" algn="tl">
                    <a:srgbClr val="000000">
                      <a:alpha val="43137"/>
                    </a:srgbClr>
                  </a:outerShdw>
                </a:effectLst>
              </a:rPr>
              <a:t>;</a:t>
            </a:r>
            <a:endParaRPr lang="vi-VN" sz="4000" b="1"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4" name="Rectangle: Diagonal Corners Snipped 3">
            <a:extLst>
              <a:ext uri="{FF2B5EF4-FFF2-40B4-BE49-F238E27FC236}">
                <a16:creationId xmlns:a16="http://schemas.microsoft.com/office/drawing/2014/main" xmlns="" id="{017329BB-7F58-4378-B273-508FD8896DCD}"/>
              </a:ext>
            </a:extLst>
          </p:cNvPr>
          <p:cNvSpPr/>
          <p:nvPr/>
        </p:nvSpPr>
        <p:spPr>
          <a:xfrm>
            <a:off x="205740" y="2270760"/>
            <a:ext cx="5349240" cy="1188720"/>
          </a:xfrm>
          <a:prstGeom prst="snip2Diag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CĂN CỨ XẾP LOẠI HỌC LỰC</a:t>
            </a:r>
            <a:endParaRPr lang="vi-VN" sz="2800" dirty="0">
              <a:solidFill>
                <a:srgbClr val="002060"/>
              </a:solidFill>
              <a:effectLst>
                <a:outerShdw blurRad="38100" dist="38100" dir="2700000" algn="tl">
                  <a:srgbClr val="000000">
                    <a:alpha val="43137"/>
                  </a:srgbClr>
                </a:outerShdw>
              </a:effectLst>
            </a:endParaRPr>
          </a:p>
        </p:txBody>
      </p:sp>
      <p:sp>
        <p:nvSpPr>
          <p:cNvPr id="5" name="Callout: Left Arrow 4">
            <a:extLst>
              <a:ext uri="{FF2B5EF4-FFF2-40B4-BE49-F238E27FC236}">
                <a16:creationId xmlns:a16="http://schemas.microsoft.com/office/drawing/2014/main" xmlns="" id="{34D6C1D9-795D-431F-AF68-3C27467AF89C}"/>
              </a:ext>
            </a:extLst>
          </p:cNvPr>
          <p:cNvSpPr/>
          <p:nvPr/>
        </p:nvSpPr>
        <p:spPr>
          <a:xfrm>
            <a:off x="5554980" y="2286000"/>
            <a:ext cx="6431280" cy="1036320"/>
          </a:xfrm>
          <a:prstGeom prst="leftArrowCallout">
            <a:avLst>
              <a:gd name="adj1" fmla="val 36765"/>
              <a:gd name="adj2" fmla="val 25000"/>
              <a:gd name="adj3" fmla="val 25000"/>
              <a:gd name="adj4" fmla="val 92774"/>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rgbClr val="002060"/>
                </a:solidFill>
                <a:effectLst>
                  <a:outerShdw blurRad="38100" dist="38100" dir="2700000" algn="tl">
                    <a:srgbClr val="000000">
                      <a:alpha val="43137"/>
                    </a:srgbClr>
                  </a:outerShdw>
                </a:effectLst>
              </a:rPr>
              <a:t>ĐẾM SỐ MÔN: </a:t>
            </a:r>
            <a:r>
              <a:rPr lang="en-US" sz="4000" dirty="0">
                <a:solidFill>
                  <a:srgbClr val="FF0000"/>
                </a:solidFill>
                <a:effectLst>
                  <a:outerShdw blurRad="38100" dist="38100" dir="2700000" algn="tl">
                    <a:srgbClr val="000000">
                      <a:alpha val="43137"/>
                    </a:srgbClr>
                  </a:outerShdw>
                </a:effectLst>
              </a:rPr>
              <a:t>6 MÔN</a:t>
            </a:r>
            <a:endParaRPr lang="vi-VN" sz="4000" dirty="0">
              <a:solidFill>
                <a:srgbClr val="FF0000"/>
              </a:solidFill>
              <a:effectLst>
                <a:outerShdw blurRad="38100" dist="38100" dir="2700000" algn="tl">
                  <a:srgbClr val="000000">
                    <a:alpha val="43137"/>
                  </a:srgbClr>
                </a:outerShdw>
              </a:effectLst>
            </a:endParaRPr>
          </a:p>
        </p:txBody>
      </p:sp>
      <p:sp>
        <p:nvSpPr>
          <p:cNvPr id="6" name="Rectangle 5">
            <a:extLst>
              <a:ext uri="{FF2B5EF4-FFF2-40B4-BE49-F238E27FC236}">
                <a16:creationId xmlns:a16="http://schemas.microsoft.com/office/drawing/2014/main" xmlns="" id="{1BA76E3F-9DE7-47C2-AA69-F1199FB98E75}"/>
              </a:ext>
            </a:extLst>
          </p:cNvPr>
          <p:cNvSpPr/>
          <p:nvPr/>
        </p:nvSpPr>
        <p:spPr>
          <a:xfrm>
            <a:off x="281940" y="3200400"/>
            <a:ext cx="11704320" cy="1036320"/>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bg1"/>
                </a:solidFill>
                <a:effectLst>
                  <a:outerShdw blurRad="38100" dist="38100" dir="2700000" algn="tl">
                    <a:srgbClr val="000000">
                      <a:alpha val="43137"/>
                    </a:srgbClr>
                  </a:outerShdw>
                </a:effectLst>
              </a:rPr>
              <a:t>ĐÁNH GIÁ XẾP LOẠI HỌC LỰC, HẠNH KIỂM</a:t>
            </a:r>
            <a:endParaRPr lang="vi-VN" sz="3200" dirty="0">
              <a:solidFill>
                <a:schemeClr val="bg1"/>
              </a:solidFill>
              <a:effectLst>
                <a:outerShdw blurRad="38100" dist="38100" dir="2700000" algn="tl">
                  <a:srgbClr val="000000">
                    <a:alpha val="43137"/>
                  </a:srgbClr>
                </a:outerShdw>
              </a:effectLst>
            </a:endParaRPr>
          </a:p>
        </p:txBody>
      </p:sp>
      <p:sp>
        <p:nvSpPr>
          <p:cNvPr id="7" name="Oval 6">
            <a:extLst>
              <a:ext uri="{FF2B5EF4-FFF2-40B4-BE49-F238E27FC236}">
                <a16:creationId xmlns:a16="http://schemas.microsoft.com/office/drawing/2014/main" xmlns="" id="{02088A19-22AD-4782-98D6-6E168DDCFA6C}"/>
              </a:ext>
            </a:extLst>
          </p:cNvPr>
          <p:cNvSpPr/>
          <p:nvPr/>
        </p:nvSpPr>
        <p:spPr>
          <a:xfrm>
            <a:off x="461010" y="4625340"/>
            <a:ext cx="2004060" cy="1203960"/>
          </a:xfrm>
          <a:prstGeom prst="ellipse">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bg1"/>
                </a:solidFill>
                <a:latin typeface="Times New Roman" panose="02020603050405020304" pitchFamily="18" charset="0"/>
                <a:cs typeface="Times New Roman" panose="02020603050405020304" pitchFamily="18" charset="0"/>
              </a:rPr>
              <a:t>TỐT</a:t>
            </a:r>
            <a:endParaRPr lang="vi-VN" sz="3200" dirty="0"/>
          </a:p>
        </p:txBody>
      </p:sp>
      <p:sp>
        <p:nvSpPr>
          <p:cNvPr id="8" name="Arrow: Down 7">
            <a:extLst>
              <a:ext uri="{FF2B5EF4-FFF2-40B4-BE49-F238E27FC236}">
                <a16:creationId xmlns:a16="http://schemas.microsoft.com/office/drawing/2014/main" xmlns="" id="{3ADAA051-9F48-4B76-98CC-30A059C819A5}"/>
              </a:ext>
            </a:extLst>
          </p:cNvPr>
          <p:cNvSpPr/>
          <p:nvPr/>
        </p:nvSpPr>
        <p:spPr>
          <a:xfrm>
            <a:off x="1264920" y="4240530"/>
            <a:ext cx="396240" cy="411480"/>
          </a:xfrm>
          <a:prstGeom prst="down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9" name="Arrow: Down 8">
            <a:extLst>
              <a:ext uri="{FF2B5EF4-FFF2-40B4-BE49-F238E27FC236}">
                <a16:creationId xmlns:a16="http://schemas.microsoft.com/office/drawing/2014/main" xmlns="" id="{F4F44F1C-3C15-40DD-8A7D-775F79964761}"/>
              </a:ext>
            </a:extLst>
          </p:cNvPr>
          <p:cNvSpPr/>
          <p:nvPr/>
        </p:nvSpPr>
        <p:spPr>
          <a:xfrm>
            <a:off x="4082415" y="4236720"/>
            <a:ext cx="396240" cy="472440"/>
          </a:xfrm>
          <a:prstGeom prst="down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0" name="Arrow: Down 9">
            <a:extLst>
              <a:ext uri="{FF2B5EF4-FFF2-40B4-BE49-F238E27FC236}">
                <a16:creationId xmlns:a16="http://schemas.microsoft.com/office/drawing/2014/main" xmlns="" id="{5ED9A735-832C-41C5-9534-6A8DB3183412}"/>
              </a:ext>
            </a:extLst>
          </p:cNvPr>
          <p:cNvSpPr/>
          <p:nvPr/>
        </p:nvSpPr>
        <p:spPr>
          <a:xfrm>
            <a:off x="6842760" y="4251960"/>
            <a:ext cx="396240" cy="472440"/>
          </a:xfrm>
          <a:prstGeom prst="down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1" name="Arrow: Down 10">
            <a:extLst>
              <a:ext uri="{FF2B5EF4-FFF2-40B4-BE49-F238E27FC236}">
                <a16:creationId xmlns:a16="http://schemas.microsoft.com/office/drawing/2014/main" xmlns="" id="{757C8938-CB7C-489A-9D06-911BE8C60682}"/>
              </a:ext>
            </a:extLst>
          </p:cNvPr>
          <p:cNvSpPr/>
          <p:nvPr/>
        </p:nvSpPr>
        <p:spPr>
          <a:xfrm>
            <a:off x="10123170" y="4251960"/>
            <a:ext cx="396240" cy="472440"/>
          </a:xfrm>
          <a:prstGeom prst="down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5" name="Oval 14">
            <a:extLst>
              <a:ext uri="{FF2B5EF4-FFF2-40B4-BE49-F238E27FC236}">
                <a16:creationId xmlns:a16="http://schemas.microsoft.com/office/drawing/2014/main" xmlns="" id="{531A15F0-EB66-4F0F-B082-CB3B8CB516AD}"/>
              </a:ext>
            </a:extLst>
          </p:cNvPr>
          <p:cNvSpPr/>
          <p:nvPr/>
        </p:nvSpPr>
        <p:spPr>
          <a:xfrm>
            <a:off x="3249930" y="4652010"/>
            <a:ext cx="2004060" cy="1203960"/>
          </a:xfrm>
          <a:prstGeom prst="ellipse">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bg1"/>
                </a:solidFill>
                <a:latin typeface="Times New Roman" panose="02020603050405020304" pitchFamily="18" charset="0"/>
                <a:cs typeface="Times New Roman" panose="02020603050405020304" pitchFamily="18" charset="0"/>
              </a:rPr>
              <a:t>KHÁ</a:t>
            </a:r>
            <a:endParaRPr lang="vi-VN" sz="3200" dirty="0"/>
          </a:p>
        </p:txBody>
      </p:sp>
      <p:sp>
        <p:nvSpPr>
          <p:cNvPr id="16" name="Oval 15">
            <a:extLst>
              <a:ext uri="{FF2B5EF4-FFF2-40B4-BE49-F238E27FC236}">
                <a16:creationId xmlns:a16="http://schemas.microsoft.com/office/drawing/2014/main" xmlns="" id="{C4EEBFA2-DE22-4954-B8EF-1983AAA2E742}"/>
              </a:ext>
            </a:extLst>
          </p:cNvPr>
          <p:cNvSpPr/>
          <p:nvPr/>
        </p:nvSpPr>
        <p:spPr>
          <a:xfrm>
            <a:off x="6086475" y="4682490"/>
            <a:ext cx="2004060" cy="1203960"/>
          </a:xfrm>
          <a:prstGeom prst="ellipse">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bg1"/>
                </a:solidFill>
                <a:latin typeface="Times New Roman" panose="02020603050405020304" pitchFamily="18" charset="0"/>
                <a:cs typeface="Times New Roman" panose="02020603050405020304" pitchFamily="18" charset="0"/>
              </a:rPr>
              <a:t>ĐẠT</a:t>
            </a:r>
            <a:endParaRPr lang="vi-VN" sz="3200" dirty="0"/>
          </a:p>
        </p:txBody>
      </p:sp>
      <p:sp>
        <p:nvSpPr>
          <p:cNvPr id="17" name="Oval 16">
            <a:extLst>
              <a:ext uri="{FF2B5EF4-FFF2-40B4-BE49-F238E27FC236}">
                <a16:creationId xmlns:a16="http://schemas.microsoft.com/office/drawing/2014/main" xmlns="" id="{930C0DBF-8A24-49A1-8F45-F551059EB3D0}"/>
              </a:ext>
            </a:extLst>
          </p:cNvPr>
          <p:cNvSpPr/>
          <p:nvPr/>
        </p:nvSpPr>
        <p:spPr>
          <a:xfrm>
            <a:off x="9298305" y="4682490"/>
            <a:ext cx="2004060" cy="1203960"/>
          </a:xfrm>
          <a:prstGeom prst="ellipse">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bg1"/>
                </a:solidFill>
                <a:latin typeface="Times New Roman" panose="02020603050405020304" pitchFamily="18" charset="0"/>
                <a:cs typeface="Times New Roman" panose="02020603050405020304" pitchFamily="18" charset="0"/>
              </a:rPr>
              <a:t>CH</a:t>
            </a:r>
            <a:r>
              <a:rPr lang="vi-VN" sz="3200" b="1" dirty="0">
                <a:solidFill>
                  <a:schemeClr val="bg1"/>
                </a:solidFill>
                <a:latin typeface="Times New Roman" panose="02020603050405020304" pitchFamily="18" charset="0"/>
                <a:cs typeface="Times New Roman" panose="02020603050405020304" pitchFamily="18" charset="0"/>
              </a:rPr>
              <a:t>Ư</a:t>
            </a:r>
            <a:r>
              <a:rPr lang="en-US" sz="3200" b="1" dirty="0">
                <a:solidFill>
                  <a:schemeClr val="bg1"/>
                </a:solidFill>
                <a:latin typeface="Times New Roman" panose="02020603050405020304" pitchFamily="18" charset="0"/>
                <a:cs typeface="Times New Roman" panose="02020603050405020304" pitchFamily="18" charset="0"/>
              </a:rPr>
              <a:t>A ĐẠT</a:t>
            </a:r>
            <a:endParaRPr lang="vi-VN" sz="3200" dirty="0"/>
          </a:p>
        </p:txBody>
      </p:sp>
      <p:sp>
        <p:nvSpPr>
          <p:cNvPr id="18" name="Rectangle: Rounded Corners 17">
            <a:extLst>
              <a:ext uri="{FF2B5EF4-FFF2-40B4-BE49-F238E27FC236}">
                <a16:creationId xmlns:a16="http://schemas.microsoft.com/office/drawing/2014/main" xmlns="" id="{5FA8CB8A-276A-49F7-BF57-551926AECD2A}"/>
              </a:ext>
            </a:extLst>
          </p:cNvPr>
          <p:cNvSpPr/>
          <p:nvPr/>
        </p:nvSpPr>
        <p:spPr>
          <a:xfrm>
            <a:off x="205740" y="5886450"/>
            <a:ext cx="11780520" cy="849630"/>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DANH HIỆU : HỌC SINH XUẤT SẮC  VÀ  HỌC SINH GIỎI</a:t>
            </a:r>
            <a:endParaRPr lang="vi-VN" sz="3200" dirty="0">
              <a:solidFill>
                <a:srgbClr val="00206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7560179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xmlns="" id="{FB2EE5AB-847B-471A-B2DA-B2BA6471A4CD}"/>
              </a:ext>
            </a:extLst>
          </p:cNvPr>
          <p:cNvSpPr/>
          <p:nvPr/>
        </p:nvSpPr>
        <p:spPr>
          <a:xfrm>
            <a:off x="5992837" y="2459644"/>
            <a:ext cx="6058786" cy="3755754"/>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 name="Rectangle 2">
            <a:extLst>
              <a:ext uri="{FF2B5EF4-FFF2-40B4-BE49-F238E27FC236}">
                <a16:creationId xmlns:a16="http://schemas.microsoft.com/office/drawing/2014/main" xmlns="" id="{681902F3-1C6A-4783-AAEB-40BDF7FE51AA}"/>
              </a:ext>
            </a:extLst>
          </p:cNvPr>
          <p:cNvSpPr/>
          <p:nvPr/>
        </p:nvSpPr>
        <p:spPr>
          <a:xfrm>
            <a:off x="340012" y="2459644"/>
            <a:ext cx="5464896" cy="3771602"/>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4" name="图片 3" descr="花4"/>
          <p:cNvPicPr>
            <a:picLocks noChangeAspect="1"/>
          </p:cNvPicPr>
          <p:nvPr/>
        </p:nvPicPr>
        <p:blipFill>
          <a:blip r:embed="rId2"/>
          <a:stretch>
            <a:fillRect/>
          </a:stretch>
        </p:blipFill>
        <p:spPr>
          <a:xfrm flipV="1">
            <a:off x="8898890" y="-12065"/>
            <a:ext cx="3300730" cy="1676400"/>
          </a:xfrm>
          <a:prstGeom prst="rect">
            <a:avLst/>
          </a:prstGeom>
        </p:spPr>
      </p:pic>
      <p:pic>
        <p:nvPicPr>
          <p:cNvPr id="5" name="图片 4" descr="花5"/>
          <p:cNvPicPr>
            <a:picLocks noChangeAspect="1"/>
          </p:cNvPicPr>
          <p:nvPr/>
        </p:nvPicPr>
        <p:blipFill>
          <a:blip r:embed="rId3"/>
          <a:stretch>
            <a:fillRect/>
          </a:stretch>
        </p:blipFill>
        <p:spPr>
          <a:xfrm>
            <a:off x="-15240" y="5411470"/>
            <a:ext cx="3821430" cy="1457325"/>
          </a:xfrm>
          <a:prstGeom prst="rect">
            <a:avLst/>
          </a:prstGeom>
        </p:spPr>
      </p:pic>
      <p:grpSp>
        <p:nvGrpSpPr>
          <p:cNvPr id="6" name="组合 11"/>
          <p:cNvGrpSpPr/>
          <p:nvPr/>
        </p:nvGrpSpPr>
        <p:grpSpPr>
          <a:xfrm>
            <a:off x="108488" y="464949"/>
            <a:ext cx="12083511" cy="6393051"/>
            <a:chOff x="5261" y="3406"/>
            <a:chExt cx="8762" cy="4034"/>
          </a:xfrm>
        </p:grpSpPr>
        <p:grpSp>
          <p:nvGrpSpPr>
            <p:cNvPr id="7" name="组合 8"/>
            <p:cNvGrpSpPr/>
            <p:nvPr/>
          </p:nvGrpSpPr>
          <p:grpSpPr>
            <a:xfrm>
              <a:off x="5261" y="3406"/>
              <a:ext cx="8762" cy="4035"/>
              <a:chOff x="5219" y="2121"/>
              <a:chExt cx="8762" cy="4035"/>
            </a:xfrm>
          </p:grpSpPr>
          <p:cxnSp>
            <p:nvCxnSpPr>
              <p:cNvPr id="9" name="直接连接符 1"/>
              <p:cNvCxnSpPr/>
              <p:nvPr/>
            </p:nvCxnSpPr>
            <p:spPr>
              <a:xfrm>
                <a:off x="5219" y="6131"/>
                <a:ext cx="8762" cy="10"/>
              </a:xfrm>
              <a:prstGeom prst="line">
                <a:avLst/>
              </a:prstGeom>
              <a:ln w="22225">
                <a:solidFill>
                  <a:srgbClr val="336601"/>
                </a:solidFill>
              </a:ln>
            </p:spPr>
            <p:style>
              <a:lnRef idx="1">
                <a:schemeClr val="accent1"/>
              </a:lnRef>
              <a:fillRef idx="0">
                <a:schemeClr val="accent1"/>
              </a:fillRef>
              <a:effectRef idx="0">
                <a:schemeClr val="accent1"/>
              </a:effectRef>
              <a:fontRef idx="minor">
                <a:schemeClr val="tx1"/>
              </a:fontRef>
            </p:style>
          </p:cxnSp>
          <p:cxnSp>
            <p:nvCxnSpPr>
              <p:cNvPr id="10" name="直接连接符 2"/>
              <p:cNvCxnSpPr/>
              <p:nvPr/>
            </p:nvCxnSpPr>
            <p:spPr>
              <a:xfrm>
                <a:off x="5219" y="2121"/>
                <a:ext cx="0" cy="4035"/>
              </a:xfrm>
              <a:prstGeom prst="line">
                <a:avLst/>
              </a:prstGeom>
              <a:ln w="22225">
                <a:solidFill>
                  <a:srgbClr val="336601"/>
                </a:solidFill>
              </a:ln>
            </p:spPr>
            <p:style>
              <a:lnRef idx="1">
                <a:schemeClr val="accent1"/>
              </a:lnRef>
              <a:fillRef idx="0">
                <a:schemeClr val="accent1"/>
              </a:fillRef>
              <a:effectRef idx="0">
                <a:schemeClr val="accent1"/>
              </a:effectRef>
              <a:fontRef idx="minor">
                <a:schemeClr val="tx1"/>
              </a:fontRef>
            </p:style>
          </p:cxnSp>
          <p:cxnSp>
            <p:nvCxnSpPr>
              <p:cNvPr id="11" name="直接连接符 5"/>
              <p:cNvCxnSpPr/>
              <p:nvPr/>
            </p:nvCxnSpPr>
            <p:spPr>
              <a:xfrm>
                <a:off x="13966" y="2121"/>
                <a:ext cx="0" cy="4035"/>
              </a:xfrm>
              <a:prstGeom prst="line">
                <a:avLst/>
              </a:prstGeom>
              <a:ln w="22225">
                <a:solidFill>
                  <a:srgbClr val="336601"/>
                </a:solidFill>
              </a:ln>
            </p:spPr>
            <p:style>
              <a:lnRef idx="1">
                <a:schemeClr val="accent1"/>
              </a:lnRef>
              <a:fillRef idx="0">
                <a:schemeClr val="accent1"/>
              </a:fillRef>
              <a:effectRef idx="0">
                <a:schemeClr val="accent1"/>
              </a:effectRef>
              <a:fontRef idx="minor">
                <a:schemeClr val="tx1"/>
              </a:fontRef>
            </p:style>
          </p:cxnSp>
          <p:cxnSp>
            <p:nvCxnSpPr>
              <p:cNvPr id="12" name="直接连接符 6"/>
              <p:cNvCxnSpPr/>
              <p:nvPr/>
            </p:nvCxnSpPr>
            <p:spPr>
              <a:xfrm>
                <a:off x="5219" y="2124"/>
                <a:ext cx="1336" cy="12"/>
              </a:xfrm>
              <a:prstGeom prst="line">
                <a:avLst/>
              </a:prstGeom>
              <a:ln w="22225">
                <a:solidFill>
                  <a:srgbClr val="336601"/>
                </a:solidFill>
              </a:ln>
            </p:spPr>
            <p:style>
              <a:lnRef idx="1">
                <a:schemeClr val="accent1"/>
              </a:lnRef>
              <a:fillRef idx="0">
                <a:schemeClr val="accent1"/>
              </a:fillRef>
              <a:effectRef idx="0">
                <a:schemeClr val="accent1"/>
              </a:effectRef>
              <a:fontRef idx="minor">
                <a:schemeClr val="tx1"/>
              </a:fontRef>
            </p:style>
          </p:cxnSp>
        </p:grpSp>
        <p:cxnSp>
          <p:nvCxnSpPr>
            <p:cNvPr id="8" name="直接连接符 10"/>
            <p:cNvCxnSpPr/>
            <p:nvPr/>
          </p:nvCxnSpPr>
          <p:spPr>
            <a:xfrm>
              <a:off x="12672" y="3421"/>
              <a:ext cx="1336" cy="12"/>
            </a:xfrm>
            <a:prstGeom prst="line">
              <a:avLst/>
            </a:prstGeom>
            <a:ln w="22225">
              <a:solidFill>
                <a:srgbClr val="336601"/>
              </a:solidFill>
            </a:ln>
          </p:spPr>
          <p:style>
            <a:lnRef idx="1">
              <a:schemeClr val="accent1"/>
            </a:lnRef>
            <a:fillRef idx="0">
              <a:schemeClr val="accent1"/>
            </a:fillRef>
            <a:effectRef idx="0">
              <a:schemeClr val="accent1"/>
            </a:effectRef>
            <a:fontRef idx="minor">
              <a:schemeClr val="tx1"/>
            </a:fontRef>
          </p:style>
        </p:cxnSp>
      </p:grpSp>
      <p:pic>
        <p:nvPicPr>
          <p:cNvPr id="15" name="图片 17" descr="花"/>
          <p:cNvPicPr>
            <a:picLocks noChangeAspect="1"/>
          </p:cNvPicPr>
          <p:nvPr/>
        </p:nvPicPr>
        <p:blipFill>
          <a:blip r:embed="rId4"/>
          <a:stretch>
            <a:fillRect/>
          </a:stretch>
        </p:blipFill>
        <p:spPr>
          <a:xfrm>
            <a:off x="59163" y="22187"/>
            <a:ext cx="1229995" cy="1103630"/>
          </a:xfrm>
          <a:prstGeom prst="rect">
            <a:avLst/>
          </a:prstGeom>
        </p:spPr>
      </p:pic>
      <p:pic>
        <p:nvPicPr>
          <p:cNvPr id="16" name="图片 18" descr="鸟"/>
          <p:cNvPicPr>
            <a:picLocks noChangeAspect="1"/>
          </p:cNvPicPr>
          <p:nvPr/>
        </p:nvPicPr>
        <p:blipFill>
          <a:blip r:embed="rId5"/>
          <a:stretch>
            <a:fillRect/>
          </a:stretch>
        </p:blipFill>
        <p:spPr>
          <a:xfrm>
            <a:off x="10853284" y="2122844"/>
            <a:ext cx="1003935" cy="784860"/>
          </a:xfrm>
          <a:prstGeom prst="rect">
            <a:avLst/>
          </a:prstGeom>
        </p:spPr>
      </p:pic>
      <p:sp>
        <p:nvSpPr>
          <p:cNvPr id="17" name="文本框 21"/>
          <p:cNvSpPr txBox="1"/>
          <p:nvPr/>
        </p:nvSpPr>
        <p:spPr>
          <a:xfrm>
            <a:off x="1640199" y="181210"/>
            <a:ext cx="9565076" cy="754374"/>
          </a:xfrm>
          <a:prstGeom prst="rect">
            <a:avLst/>
          </a:prstGeom>
          <a:noFill/>
        </p:spPr>
        <p:txBody>
          <a:bodyPr wrap="square" rtlCol="0">
            <a:spAutoFit/>
          </a:bodyPr>
          <a:lstStyle/>
          <a:p>
            <a:pPr algn="ctr">
              <a:lnSpc>
                <a:spcPct val="130000"/>
              </a:lnSpc>
            </a:pPr>
            <a:r>
              <a:rPr lang="en-US" altLang="zh-CN" sz="3600" b="1" dirty="0">
                <a:solidFill>
                  <a:srgbClr val="336601"/>
                </a:solidFill>
                <a:ea typeface="微软雅黑" panose="020B0503020204020204" charset="-122"/>
              </a:rPr>
              <a:t>ĐÁNH GIÁ THEO TT 22</a:t>
            </a:r>
          </a:p>
        </p:txBody>
      </p:sp>
      <p:pic>
        <p:nvPicPr>
          <p:cNvPr id="18" name="图片 23" descr="花2"/>
          <p:cNvPicPr>
            <a:picLocks noChangeAspect="1"/>
          </p:cNvPicPr>
          <p:nvPr/>
        </p:nvPicPr>
        <p:blipFill>
          <a:blip r:embed="rId6"/>
          <a:stretch>
            <a:fillRect/>
          </a:stretch>
        </p:blipFill>
        <p:spPr>
          <a:xfrm>
            <a:off x="11393834" y="6001903"/>
            <a:ext cx="887095" cy="897890"/>
          </a:xfrm>
          <a:prstGeom prst="rect">
            <a:avLst/>
          </a:prstGeom>
        </p:spPr>
      </p:pic>
      <p:sp>
        <p:nvSpPr>
          <p:cNvPr id="2" name="Rectangle 1"/>
          <p:cNvSpPr/>
          <p:nvPr/>
        </p:nvSpPr>
        <p:spPr>
          <a:xfrm>
            <a:off x="2956604" y="840284"/>
            <a:ext cx="6277762" cy="553998"/>
          </a:xfrm>
          <a:prstGeom prst="rect">
            <a:avLst/>
          </a:prstGeom>
        </p:spPr>
        <p:txBody>
          <a:bodyPr wrap="square">
            <a:spAutoFit/>
          </a:bodyPr>
          <a:lstStyle/>
          <a:p>
            <a:pPr>
              <a:spcBef>
                <a:spcPts val="1800"/>
              </a:spcBef>
              <a:defRPr/>
            </a:pPr>
            <a:r>
              <a:rPr lang="en-US" sz="3000" b="1" dirty="0">
                <a:latin typeface="Times New Roman" panose="02020603050405020304" pitchFamily="18" charset="0"/>
                <a:cs typeface="Times New Roman" panose="02020603050405020304" pitchFamily="18" charset="0"/>
              </a:rPr>
              <a:t>           </a:t>
            </a:r>
            <a:r>
              <a:rPr lang="en-US" sz="3000" b="1" u="sng" dirty="0" err="1">
                <a:solidFill>
                  <a:schemeClr val="accent1"/>
                </a:solidFill>
                <a:latin typeface="Times New Roman" panose="02020603050405020304" pitchFamily="18" charset="0"/>
                <a:cs typeface="Times New Roman" panose="02020603050405020304" pitchFamily="18" charset="0"/>
              </a:rPr>
              <a:t>Xếp</a:t>
            </a:r>
            <a:r>
              <a:rPr lang="en-US" sz="3000" b="1" u="sng" dirty="0">
                <a:solidFill>
                  <a:schemeClr val="accent1"/>
                </a:solidFill>
                <a:latin typeface="Times New Roman" panose="02020603050405020304" pitchFamily="18" charset="0"/>
                <a:cs typeface="Times New Roman" panose="02020603050405020304" pitchFamily="18" charset="0"/>
              </a:rPr>
              <a:t> </a:t>
            </a:r>
            <a:r>
              <a:rPr lang="en-US" sz="3000" b="1" u="sng" dirty="0" err="1">
                <a:solidFill>
                  <a:schemeClr val="accent1"/>
                </a:solidFill>
                <a:latin typeface="Times New Roman" panose="02020603050405020304" pitchFamily="18" charset="0"/>
                <a:cs typeface="Times New Roman" panose="02020603050405020304" pitchFamily="18" charset="0"/>
              </a:rPr>
              <a:t>lọai</a:t>
            </a:r>
            <a:r>
              <a:rPr lang="en-US" sz="3000" b="1" u="sng" dirty="0">
                <a:solidFill>
                  <a:schemeClr val="accent1"/>
                </a:solidFill>
                <a:latin typeface="Times New Roman" panose="02020603050405020304" pitchFamily="18" charset="0"/>
                <a:cs typeface="Times New Roman" panose="02020603050405020304" pitchFamily="18" charset="0"/>
              </a:rPr>
              <a:t> </a:t>
            </a:r>
            <a:r>
              <a:rPr lang="en-US" sz="3000" b="1" u="sng" dirty="0" err="1">
                <a:solidFill>
                  <a:schemeClr val="accent1"/>
                </a:solidFill>
                <a:latin typeface="Times New Roman" panose="02020603050405020304" pitchFamily="18" charset="0"/>
                <a:cs typeface="Times New Roman" panose="02020603050405020304" pitchFamily="18" charset="0"/>
              </a:rPr>
              <a:t>học</a:t>
            </a:r>
            <a:r>
              <a:rPr lang="en-US" sz="3000" b="1" u="sng" dirty="0">
                <a:solidFill>
                  <a:schemeClr val="accent1"/>
                </a:solidFill>
                <a:latin typeface="Times New Roman" panose="02020603050405020304" pitchFamily="18" charset="0"/>
                <a:cs typeface="Times New Roman" panose="02020603050405020304" pitchFamily="18" charset="0"/>
              </a:rPr>
              <a:t> </a:t>
            </a:r>
            <a:r>
              <a:rPr lang="en-US" sz="3000" b="1" u="sng" dirty="0" err="1">
                <a:solidFill>
                  <a:schemeClr val="accent1"/>
                </a:solidFill>
                <a:latin typeface="Times New Roman" panose="02020603050405020304" pitchFamily="18" charset="0"/>
                <a:cs typeface="Times New Roman" panose="02020603050405020304" pitchFamily="18" charset="0"/>
              </a:rPr>
              <a:t>lực</a:t>
            </a:r>
            <a:r>
              <a:rPr lang="en-US" sz="3000" b="1" u="sng" dirty="0">
                <a:solidFill>
                  <a:schemeClr val="accent1"/>
                </a:solidFill>
                <a:latin typeface="Times New Roman" panose="02020603050405020304" pitchFamily="18" charset="0"/>
                <a:cs typeface="Times New Roman" panose="02020603050405020304" pitchFamily="18" charset="0"/>
              </a:rPr>
              <a:t> l</a:t>
            </a:r>
            <a:r>
              <a:rPr lang="vi-VN" sz="3000" b="1" u="sng" dirty="0">
                <a:solidFill>
                  <a:schemeClr val="accent1"/>
                </a:solidFill>
                <a:latin typeface="Times New Roman" panose="02020603050405020304" pitchFamily="18" charset="0"/>
                <a:cs typeface="Times New Roman" panose="02020603050405020304" pitchFamily="18" charset="0"/>
              </a:rPr>
              <a:t>ư</a:t>
            </a:r>
            <a:r>
              <a:rPr lang="en-US" sz="3000" b="1" u="sng" dirty="0">
                <a:solidFill>
                  <a:schemeClr val="accent1"/>
                </a:solidFill>
                <a:latin typeface="Times New Roman" panose="02020603050405020304" pitchFamily="18" charset="0"/>
                <a:cs typeface="Times New Roman" panose="02020603050405020304" pitchFamily="18" charset="0"/>
              </a:rPr>
              <a:t>u ý</a:t>
            </a:r>
          </a:p>
        </p:txBody>
      </p:sp>
      <p:sp>
        <p:nvSpPr>
          <p:cNvPr id="19" name="Rectangle 18">
            <a:extLst>
              <a:ext uri="{FF2B5EF4-FFF2-40B4-BE49-F238E27FC236}">
                <a16:creationId xmlns:a16="http://schemas.microsoft.com/office/drawing/2014/main" xmlns="" id="{B51E7601-8B7D-4CBE-A589-4A16EF6266A1}"/>
              </a:ext>
            </a:extLst>
          </p:cNvPr>
          <p:cNvSpPr/>
          <p:nvPr/>
        </p:nvSpPr>
        <p:spPr>
          <a:xfrm>
            <a:off x="2996462" y="1905646"/>
            <a:ext cx="6277762" cy="553998"/>
          </a:xfrm>
          <a:prstGeom prst="rect">
            <a:avLst/>
          </a:prstGeom>
        </p:spPr>
        <p:txBody>
          <a:bodyPr wrap="square">
            <a:spAutoFit/>
          </a:bodyPr>
          <a:lstStyle/>
          <a:p>
            <a:pPr>
              <a:spcBef>
                <a:spcPts val="1800"/>
              </a:spcBef>
              <a:defRPr/>
            </a:pPr>
            <a:r>
              <a:rPr lang="en-US" sz="3000" b="1" dirty="0">
                <a:latin typeface="Times New Roman" panose="02020603050405020304" pitchFamily="18" charset="0"/>
                <a:cs typeface="Times New Roman" panose="02020603050405020304" pitchFamily="18" charset="0"/>
              </a:rPr>
              <a:t>          </a:t>
            </a:r>
            <a:r>
              <a:rPr lang="en-US" sz="2800" b="1" dirty="0" err="1">
                <a:solidFill>
                  <a:schemeClr val="accent1"/>
                </a:solidFill>
                <a:latin typeface="Times New Roman" panose="02020603050405020304" pitchFamily="18" charset="0"/>
                <a:cs typeface="Times New Roman" panose="02020603050405020304" pitchFamily="18" charset="0"/>
              </a:rPr>
              <a:t>Danh</a:t>
            </a:r>
            <a:r>
              <a:rPr lang="en-US" sz="2800" b="1" dirty="0">
                <a:solidFill>
                  <a:schemeClr val="accent1"/>
                </a:solidFill>
                <a:latin typeface="Times New Roman" panose="02020603050405020304" pitchFamily="18" charset="0"/>
                <a:cs typeface="Times New Roman" panose="02020603050405020304" pitchFamily="18" charset="0"/>
              </a:rPr>
              <a:t> </a:t>
            </a:r>
            <a:r>
              <a:rPr lang="vi-VN" sz="2800" b="1" dirty="0">
                <a:solidFill>
                  <a:schemeClr val="accent1"/>
                </a:solidFill>
                <a:latin typeface="Times New Roman" panose="02020603050405020304" pitchFamily="18" charset="0"/>
                <a:cs typeface="Times New Roman" panose="02020603050405020304" pitchFamily="18" charset="0"/>
              </a:rPr>
              <a:t>hiệu thi đua</a:t>
            </a:r>
            <a:endParaRPr lang="en-US" sz="3000" b="1" dirty="0">
              <a:solidFill>
                <a:schemeClr val="accent1"/>
              </a:solidFill>
              <a:latin typeface="Times New Roman" panose="02020603050405020304" pitchFamily="18" charset="0"/>
              <a:cs typeface="Times New Roman" panose="02020603050405020304" pitchFamily="18" charset="0"/>
            </a:endParaRPr>
          </a:p>
        </p:txBody>
      </p:sp>
      <p:sp>
        <p:nvSpPr>
          <p:cNvPr id="20" name="Rectangle 19">
            <a:extLst>
              <a:ext uri="{FF2B5EF4-FFF2-40B4-BE49-F238E27FC236}">
                <a16:creationId xmlns:a16="http://schemas.microsoft.com/office/drawing/2014/main" xmlns="" id="{DC6647FF-9A4B-4755-8C4F-4A69A81C2421}"/>
              </a:ext>
            </a:extLst>
          </p:cNvPr>
          <p:cNvSpPr/>
          <p:nvPr/>
        </p:nvSpPr>
        <p:spPr>
          <a:xfrm>
            <a:off x="414921" y="1391595"/>
            <a:ext cx="11317533" cy="553998"/>
          </a:xfrm>
          <a:prstGeom prst="rect">
            <a:avLst/>
          </a:prstGeom>
        </p:spPr>
        <p:txBody>
          <a:bodyPr wrap="square">
            <a:spAutoFit/>
          </a:bodyPr>
          <a:lstStyle/>
          <a:p>
            <a:pPr>
              <a:spcBef>
                <a:spcPts val="1800"/>
              </a:spcBef>
              <a:defRPr/>
            </a:pPr>
            <a:r>
              <a:rPr lang="en-US" sz="30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Loại</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Tốt</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Có</a:t>
            </a:r>
            <a:r>
              <a:rPr lang="en-US" sz="2800" b="1" dirty="0">
                <a:latin typeface="Times New Roman" panose="02020603050405020304" pitchFamily="18" charset="0"/>
                <a:cs typeface="Times New Roman" panose="02020603050405020304" pitchFamily="18" charset="0"/>
              </a:rPr>
              <a:t> 6 </a:t>
            </a:r>
            <a:r>
              <a:rPr lang="en-US" sz="2800" b="1" dirty="0" err="1">
                <a:latin typeface="Times New Roman" panose="02020603050405020304" pitchFamily="18" charset="0"/>
                <a:cs typeface="Times New Roman" panose="02020603050405020304" pitchFamily="18" charset="0"/>
              </a:rPr>
              <a:t>môn</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trên</a:t>
            </a:r>
            <a:r>
              <a:rPr lang="en-US" sz="2800" b="1" dirty="0">
                <a:latin typeface="Times New Roman" panose="02020603050405020304" pitchFamily="18" charset="0"/>
                <a:cs typeface="Times New Roman" panose="02020603050405020304" pitchFamily="18" charset="0"/>
              </a:rPr>
              <a:t> 8.0  </a:t>
            </a:r>
            <a:r>
              <a:rPr lang="en-US" sz="2800" b="1" dirty="0" err="1">
                <a:latin typeface="Times New Roman" panose="02020603050405020304" pitchFamily="18" charset="0"/>
                <a:cs typeface="Times New Roman" panose="02020603050405020304" pitchFamily="18" charset="0"/>
              </a:rPr>
              <a:t>Chưa</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đạt</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Có</a:t>
            </a:r>
            <a:r>
              <a:rPr lang="en-US" sz="2800" b="1" dirty="0">
                <a:latin typeface="Times New Roman" panose="02020603050405020304" pitchFamily="18" charset="0"/>
                <a:cs typeface="Times New Roman" panose="02020603050405020304" pitchFamily="18" charset="0"/>
              </a:rPr>
              <a:t> 2 </a:t>
            </a:r>
            <a:r>
              <a:rPr lang="en-US" sz="2800" b="1" dirty="0" err="1">
                <a:latin typeface="Times New Roman" panose="02020603050405020304" pitchFamily="18" charset="0"/>
                <a:cs typeface="Times New Roman" panose="02020603050405020304" pitchFamily="18" charset="0"/>
              </a:rPr>
              <a:t>môn</a:t>
            </a:r>
            <a:r>
              <a:rPr lang="en-US" sz="2800" b="1" dirty="0">
                <a:latin typeface="Times New Roman" panose="02020603050405020304" pitchFamily="18" charset="0"/>
                <a:cs typeface="Times New Roman" panose="02020603050405020304" pitchFamily="18" charset="0"/>
              </a:rPr>
              <a:t> </a:t>
            </a:r>
            <a:r>
              <a:rPr lang="vi-VN" sz="2800" b="1" dirty="0">
                <a:latin typeface="Times New Roman" panose="02020603050405020304" pitchFamily="18" charset="0"/>
                <a:cs typeface="Times New Roman" panose="02020603050405020304" pitchFamily="18" charset="0"/>
              </a:rPr>
              <a:t>dưới 5.0 hoặc CĐ</a:t>
            </a:r>
            <a:endParaRPr lang="en-US" sz="3000" b="1" dirty="0">
              <a:latin typeface="Times New Roman" panose="02020603050405020304" pitchFamily="18" charset="0"/>
              <a:cs typeface="Times New Roman" panose="02020603050405020304" pitchFamily="18" charset="0"/>
            </a:endParaRPr>
          </a:p>
        </p:txBody>
      </p:sp>
      <p:sp>
        <p:nvSpPr>
          <p:cNvPr id="22" name="Rectangle 21">
            <a:extLst>
              <a:ext uri="{FF2B5EF4-FFF2-40B4-BE49-F238E27FC236}">
                <a16:creationId xmlns:a16="http://schemas.microsoft.com/office/drawing/2014/main" xmlns="" id="{24BEED92-E928-4332-B364-623EAB07D454}"/>
              </a:ext>
            </a:extLst>
          </p:cNvPr>
          <p:cNvSpPr/>
          <p:nvPr/>
        </p:nvSpPr>
        <p:spPr>
          <a:xfrm>
            <a:off x="412342" y="2402127"/>
            <a:ext cx="5285073" cy="3693319"/>
          </a:xfrm>
          <a:prstGeom prst="rect">
            <a:avLst/>
          </a:prstGeom>
        </p:spPr>
        <p:txBody>
          <a:bodyPr wrap="square">
            <a:spAutoFit/>
          </a:bodyPr>
          <a:lstStyle/>
          <a:p>
            <a:pPr>
              <a:spcBef>
                <a:spcPts val="1800"/>
              </a:spcBef>
              <a:defRPr/>
            </a:pPr>
            <a:r>
              <a:rPr lang="en-US" sz="3000" b="1" dirty="0">
                <a:latin typeface="Times New Roman" panose="02020603050405020304" pitchFamily="18" charset="0"/>
                <a:cs typeface="Times New Roman" panose="02020603050405020304" pitchFamily="18" charset="0"/>
              </a:rPr>
              <a:t> </a:t>
            </a:r>
            <a:r>
              <a:rPr lang="en-US" sz="2800" b="1" u="sng" dirty="0" err="1">
                <a:latin typeface="Times New Roman" panose="02020603050405020304" pitchFamily="18" charset="0"/>
                <a:cs typeface="Times New Roman" panose="02020603050405020304" pitchFamily="18" charset="0"/>
              </a:rPr>
              <a:t>Học</a:t>
            </a:r>
            <a:r>
              <a:rPr lang="en-US" sz="2800" b="1" u="sng" dirty="0">
                <a:latin typeface="Times New Roman" panose="02020603050405020304" pitchFamily="18" charset="0"/>
                <a:cs typeface="Times New Roman" panose="02020603050405020304" pitchFamily="18" charset="0"/>
              </a:rPr>
              <a:t> </a:t>
            </a:r>
            <a:r>
              <a:rPr lang="en-US" sz="2800" b="1" u="sng" dirty="0" err="1">
                <a:latin typeface="Times New Roman" panose="02020603050405020304" pitchFamily="18" charset="0"/>
                <a:cs typeface="Times New Roman" panose="02020603050405020304" pitchFamily="18" charset="0"/>
              </a:rPr>
              <a:t>sinh</a:t>
            </a:r>
            <a:r>
              <a:rPr lang="en-US" sz="2800" b="1" u="sng" dirty="0">
                <a:latin typeface="Times New Roman" panose="02020603050405020304" pitchFamily="18" charset="0"/>
                <a:cs typeface="Times New Roman" panose="02020603050405020304" pitchFamily="18" charset="0"/>
              </a:rPr>
              <a:t> </a:t>
            </a:r>
            <a:r>
              <a:rPr lang="en-US" sz="2800" b="1" u="sng" dirty="0" err="1">
                <a:latin typeface="Times New Roman" panose="02020603050405020304" pitchFamily="18" charset="0"/>
                <a:cs typeface="Times New Roman" panose="02020603050405020304" pitchFamily="18" charset="0"/>
              </a:rPr>
              <a:t>xuất</a:t>
            </a:r>
            <a:r>
              <a:rPr lang="en-US" sz="2800" b="1" u="sng" dirty="0">
                <a:latin typeface="Times New Roman" panose="02020603050405020304" pitchFamily="18" charset="0"/>
                <a:cs typeface="Times New Roman" panose="02020603050405020304" pitchFamily="18" charset="0"/>
              </a:rPr>
              <a:t> </a:t>
            </a:r>
            <a:r>
              <a:rPr lang="en-US" sz="2800" b="1" u="sng" dirty="0" err="1">
                <a:latin typeface="Times New Roman" panose="02020603050405020304" pitchFamily="18" charset="0"/>
                <a:cs typeface="Times New Roman" panose="02020603050405020304" pitchFamily="18" charset="0"/>
              </a:rPr>
              <a:t>sắc</a:t>
            </a:r>
            <a:r>
              <a:rPr lang="en-US" sz="2800" b="1" dirty="0">
                <a:latin typeface="Times New Roman" panose="02020603050405020304" pitchFamily="18" charset="0"/>
                <a:cs typeface="Times New Roman" panose="02020603050405020304" pitchFamily="18" charset="0"/>
              </a:rPr>
              <a:t>:</a:t>
            </a:r>
          </a:p>
          <a:p>
            <a:pPr marL="457200" indent="-457200">
              <a:spcBef>
                <a:spcPts val="1800"/>
              </a:spcBef>
              <a:buFontTx/>
              <a:buChar char="-"/>
              <a:defRPr/>
            </a:pPr>
            <a:r>
              <a:rPr lang="en-US" sz="2800" b="1" dirty="0" err="1">
                <a:latin typeface="Times New Roman" panose="02020603050405020304" pitchFamily="18" charset="0"/>
                <a:cs typeface="Times New Roman" panose="02020603050405020304" pitchFamily="18" charset="0"/>
              </a:rPr>
              <a:t>Có</a:t>
            </a:r>
            <a:r>
              <a:rPr lang="en-US" sz="2800" b="1" dirty="0">
                <a:latin typeface="Times New Roman" panose="02020603050405020304" pitchFamily="18" charset="0"/>
                <a:cs typeface="Times New Roman" panose="02020603050405020304" pitchFamily="18" charset="0"/>
              </a:rPr>
              <a:t> 6 </a:t>
            </a:r>
            <a:r>
              <a:rPr lang="en-US" sz="2800" b="1" dirty="0" err="1">
                <a:latin typeface="Times New Roman" panose="02020603050405020304" pitchFamily="18" charset="0"/>
                <a:cs typeface="Times New Roman" panose="02020603050405020304" pitchFamily="18" charset="0"/>
              </a:rPr>
              <a:t>môn</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trên</a:t>
            </a:r>
            <a:r>
              <a:rPr lang="en-US" sz="2800" b="1" dirty="0">
                <a:latin typeface="Times New Roman" panose="02020603050405020304" pitchFamily="18" charset="0"/>
                <a:cs typeface="Times New Roman" panose="02020603050405020304" pitchFamily="18" charset="0"/>
              </a:rPr>
              <a:t> 9.0 </a:t>
            </a:r>
          </a:p>
          <a:p>
            <a:pPr marL="457200" indent="-457200">
              <a:spcBef>
                <a:spcPts val="1800"/>
              </a:spcBef>
              <a:buFontTx/>
              <a:buChar char="-"/>
              <a:defRPr/>
            </a:pPr>
            <a:r>
              <a:rPr lang="en-US" sz="2800" b="1" dirty="0" err="1">
                <a:latin typeface="Times New Roman" panose="02020603050405020304" pitchFamily="18" charset="0"/>
                <a:cs typeface="Times New Roman" panose="02020603050405020304" pitchFamily="18" charset="0"/>
              </a:rPr>
              <a:t>Các</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môn</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còn</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lại</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không</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có</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môn</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nào</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còn</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lại</a:t>
            </a:r>
            <a:r>
              <a:rPr lang="en-US" sz="2800" b="1" dirty="0">
                <a:latin typeface="Times New Roman" panose="02020603050405020304" pitchFamily="18" charset="0"/>
                <a:cs typeface="Times New Roman" panose="02020603050405020304" pitchFamily="18" charset="0"/>
              </a:rPr>
              <a:t> d</a:t>
            </a:r>
            <a:r>
              <a:rPr lang="vi-VN" sz="2800" b="1" dirty="0">
                <a:latin typeface="Times New Roman" panose="02020603050405020304" pitchFamily="18" charset="0"/>
                <a:cs typeface="Times New Roman" panose="02020603050405020304" pitchFamily="18" charset="0"/>
              </a:rPr>
              <a:t>ư</a:t>
            </a:r>
            <a:r>
              <a:rPr lang="en-US" sz="2800" b="1" dirty="0" err="1">
                <a:latin typeface="Times New Roman" panose="02020603050405020304" pitchFamily="18" charset="0"/>
                <a:cs typeface="Times New Roman" panose="02020603050405020304" pitchFamily="18" charset="0"/>
              </a:rPr>
              <a:t>ới</a:t>
            </a:r>
            <a:r>
              <a:rPr lang="en-US" sz="2800" b="1" dirty="0">
                <a:latin typeface="Times New Roman" panose="02020603050405020304" pitchFamily="18" charset="0"/>
                <a:cs typeface="Times New Roman" panose="02020603050405020304" pitchFamily="18" charset="0"/>
              </a:rPr>
              <a:t> 8.0. </a:t>
            </a:r>
          </a:p>
          <a:p>
            <a:pPr marL="457200" indent="-457200">
              <a:spcBef>
                <a:spcPts val="1800"/>
              </a:spcBef>
              <a:buFontTx/>
              <a:buChar char="-"/>
              <a:defRPr/>
            </a:pPr>
            <a:r>
              <a:rPr lang="en-US" sz="2800" b="1" dirty="0" err="1">
                <a:latin typeface="Times New Roman" panose="02020603050405020304" pitchFamily="18" charset="0"/>
                <a:cs typeface="Times New Roman" panose="02020603050405020304" pitchFamily="18" charset="0"/>
              </a:rPr>
              <a:t>Các</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môn</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nhận</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xét</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Đạt</a:t>
            </a:r>
            <a:endParaRPr lang="en-US" sz="2800" b="1" dirty="0">
              <a:latin typeface="Times New Roman" panose="02020603050405020304" pitchFamily="18" charset="0"/>
              <a:cs typeface="Times New Roman" panose="02020603050405020304" pitchFamily="18" charset="0"/>
            </a:endParaRPr>
          </a:p>
          <a:p>
            <a:pPr>
              <a:spcBef>
                <a:spcPts val="1800"/>
              </a:spcBef>
              <a:defRPr/>
            </a:pPr>
            <a:r>
              <a:rPr lang="en-US" sz="3200" b="1" dirty="0">
                <a:latin typeface="Times New Roman" panose="02020603050405020304" pitchFamily="18" charset="0"/>
                <a:cs typeface="Times New Roman" panose="02020603050405020304" pitchFamily="18" charset="0"/>
              </a:rPr>
              <a:t> </a:t>
            </a:r>
          </a:p>
        </p:txBody>
      </p:sp>
      <p:sp>
        <p:nvSpPr>
          <p:cNvPr id="21" name="Rectangle 20">
            <a:extLst>
              <a:ext uri="{FF2B5EF4-FFF2-40B4-BE49-F238E27FC236}">
                <a16:creationId xmlns:a16="http://schemas.microsoft.com/office/drawing/2014/main" xmlns="" id="{B7BF03B7-D522-4C88-8E1E-F16F19F47BAA}"/>
              </a:ext>
            </a:extLst>
          </p:cNvPr>
          <p:cNvSpPr/>
          <p:nvPr/>
        </p:nvSpPr>
        <p:spPr>
          <a:xfrm>
            <a:off x="6121485" y="2413847"/>
            <a:ext cx="6058796" cy="3000821"/>
          </a:xfrm>
          <a:prstGeom prst="rect">
            <a:avLst/>
          </a:prstGeom>
        </p:spPr>
        <p:txBody>
          <a:bodyPr wrap="square">
            <a:spAutoFit/>
          </a:bodyPr>
          <a:lstStyle/>
          <a:p>
            <a:pPr>
              <a:spcBef>
                <a:spcPts val="1800"/>
              </a:spcBef>
              <a:defRPr/>
            </a:pPr>
            <a:r>
              <a:rPr lang="en-US" sz="2800" b="1" u="sng" dirty="0" err="1">
                <a:latin typeface="Times New Roman" panose="02020603050405020304" pitchFamily="18" charset="0"/>
                <a:cs typeface="Times New Roman" panose="02020603050405020304" pitchFamily="18" charset="0"/>
              </a:rPr>
              <a:t>Học</a:t>
            </a:r>
            <a:r>
              <a:rPr lang="en-US" sz="2800" b="1" u="sng" dirty="0">
                <a:latin typeface="Times New Roman" panose="02020603050405020304" pitchFamily="18" charset="0"/>
                <a:cs typeface="Times New Roman" panose="02020603050405020304" pitchFamily="18" charset="0"/>
              </a:rPr>
              <a:t> </a:t>
            </a:r>
            <a:r>
              <a:rPr lang="en-US" sz="2800" b="1" u="sng" dirty="0" err="1">
                <a:latin typeface="Times New Roman" panose="02020603050405020304" pitchFamily="18" charset="0"/>
                <a:cs typeface="Times New Roman" panose="02020603050405020304" pitchFamily="18" charset="0"/>
              </a:rPr>
              <a:t>sinh</a:t>
            </a:r>
            <a:r>
              <a:rPr lang="en-US" sz="2800" b="1" u="sng" dirty="0">
                <a:latin typeface="Times New Roman" panose="02020603050405020304" pitchFamily="18" charset="0"/>
                <a:cs typeface="Times New Roman" panose="02020603050405020304" pitchFamily="18" charset="0"/>
              </a:rPr>
              <a:t> </a:t>
            </a:r>
            <a:r>
              <a:rPr lang="en-US" sz="2800" b="1" u="sng" dirty="0" err="1">
                <a:latin typeface="Times New Roman" panose="02020603050405020304" pitchFamily="18" charset="0"/>
                <a:cs typeface="Times New Roman" panose="02020603050405020304" pitchFamily="18" charset="0"/>
              </a:rPr>
              <a:t>giỏi</a:t>
            </a:r>
            <a:r>
              <a:rPr lang="en-US" sz="2800" b="1" dirty="0">
                <a:latin typeface="Times New Roman" panose="02020603050405020304" pitchFamily="18" charset="0"/>
                <a:cs typeface="Times New Roman" panose="02020603050405020304" pitchFamily="18" charset="0"/>
              </a:rPr>
              <a:t>: </a:t>
            </a:r>
          </a:p>
          <a:p>
            <a:pPr>
              <a:spcBef>
                <a:spcPts val="1800"/>
              </a:spcBef>
              <a:defRPr/>
            </a:pP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Có</a:t>
            </a:r>
            <a:r>
              <a:rPr lang="en-US" sz="2800" b="1" dirty="0">
                <a:latin typeface="Times New Roman" panose="02020603050405020304" pitchFamily="18" charset="0"/>
                <a:cs typeface="Times New Roman" panose="02020603050405020304" pitchFamily="18" charset="0"/>
              </a:rPr>
              <a:t> 6 </a:t>
            </a:r>
            <a:r>
              <a:rPr lang="en-US" sz="2800" b="1" dirty="0" err="1">
                <a:latin typeface="Times New Roman" panose="02020603050405020304" pitchFamily="18" charset="0"/>
                <a:cs typeface="Times New Roman" panose="02020603050405020304" pitchFamily="18" charset="0"/>
              </a:rPr>
              <a:t>môn</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trên</a:t>
            </a:r>
            <a:r>
              <a:rPr lang="en-US" sz="2800" b="1" dirty="0">
                <a:latin typeface="Times New Roman" panose="02020603050405020304" pitchFamily="18" charset="0"/>
                <a:cs typeface="Times New Roman" panose="02020603050405020304" pitchFamily="18" charset="0"/>
              </a:rPr>
              <a:t> 8.0 </a:t>
            </a:r>
          </a:p>
          <a:p>
            <a:pPr marL="457200" indent="-457200">
              <a:spcBef>
                <a:spcPts val="1800"/>
              </a:spcBef>
              <a:buFontTx/>
              <a:buChar char="-"/>
              <a:defRPr/>
            </a:pPr>
            <a:r>
              <a:rPr lang="en-US" sz="2800" b="1" dirty="0" err="1">
                <a:latin typeface="Times New Roman" panose="02020603050405020304" pitchFamily="18" charset="0"/>
                <a:cs typeface="Times New Roman" panose="02020603050405020304" pitchFamily="18" charset="0"/>
              </a:rPr>
              <a:t>Các</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môn</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còn</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lại</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không</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có</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môn</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nào</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còn</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lại</a:t>
            </a:r>
            <a:r>
              <a:rPr lang="en-US" sz="2800" b="1" dirty="0">
                <a:latin typeface="Times New Roman" panose="02020603050405020304" pitchFamily="18" charset="0"/>
                <a:cs typeface="Times New Roman" panose="02020603050405020304" pitchFamily="18" charset="0"/>
              </a:rPr>
              <a:t> d</a:t>
            </a:r>
            <a:r>
              <a:rPr lang="vi-VN" sz="2800" b="1" dirty="0">
                <a:latin typeface="Times New Roman" panose="02020603050405020304" pitchFamily="18" charset="0"/>
                <a:cs typeface="Times New Roman" panose="02020603050405020304" pitchFamily="18" charset="0"/>
              </a:rPr>
              <a:t>ư</a:t>
            </a:r>
            <a:r>
              <a:rPr lang="en-US" sz="2800" b="1" dirty="0" err="1">
                <a:latin typeface="Times New Roman" panose="02020603050405020304" pitchFamily="18" charset="0"/>
                <a:cs typeface="Times New Roman" panose="02020603050405020304" pitchFamily="18" charset="0"/>
              </a:rPr>
              <a:t>ới</a:t>
            </a:r>
            <a:r>
              <a:rPr lang="en-US" sz="2800" b="1" dirty="0">
                <a:latin typeface="Times New Roman" panose="02020603050405020304" pitchFamily="18" charset="0"/>
                <a:cs typeface="Times New Roman" panose="02020603050405020304" pitchFamily="18" charset="0"/>
              </a:rPr>
              <a:t> 6.5. </a:t>
            </a:r>
          </a:p>
          <a:p>
            <a:pPr marL="457200" indent="-457200">
              <a:spcBef>
                <a:spcPts val="1800"/>
              </a:spcBef>
              <a:buFontTx/>
              <a:buChar char="-"/>
              <a:defRPr/>
            </a:pPr>
            <a:r>
              <a:rPr lang="en-US" sz="3200" b="1" dirty="0" err="1">
                <a:latin typeface="Times New Roman" panose="02020603050405020304" pitchFamily="18" charset="0"/>
                <a:cs typeface="Times New Roman" panose="02020603050405020304" pitchFamily="18" charset="0"/>
              </a:rPr>
              <a:t>Các</a:t>
            </a:r>
            <a:r>
              <a:rPr lang="en-US" sz="3200" b="1" dirty="0">
                <a:latin typeface="Times New Roman" panose="02020603050405020304" pitchFamily="18" charset="0"/>
                <a:cs typeface="Times New Roman" panose="02020603050405020304" pitchFamily="18" charset="0"/>
              </a:rPr>
              <a:t> </a:t>
            </a:r>
            <a:r>
              <a:rPr lang="en-US" sz="3200" b="1" dirty="0" err="1">
                <a:latin typeface="Times New Roman" panose="02020603050405020304" pitchFamily="18" charset="0"/>
                <a:cs typeface="Times New Roman" panose="02020603050405020304" pitchFamily="18" charset="0"/>
              </a:rPr>
              <a:t>môn</a:t>
            </a:r>
            <a:r>
              <a:rPr lang="en-US" sz="3200" b="1" dirty="0">
                <a:latin typeface="Times New Roman" panose="02020603050405020304" pitchFamily="18" charset="0"/>
                <a:cs typeface="Times New Roman" panose="02020603050405020304" pitchFamily="18" charset="0"/>
              </a:rPr>
              <a:t> </a:t>
            </a:r>
            <a:r>
              <a:rPr lang="en-US" sz="3200" b="1" dirty="0" err="1">
                <a:latin typeface="Times New Roman" panose="02020603050405020304" pitchFamily="18" charset="0"/>
                <a:cs typeface="Times New Roman" panose="02020603050405020304" pitchFamily="18" charset="0"/>
              </a:rPr>
              <a:t>nhận</a:t>
            </a:r>
            <a:r>
              <a:rPr lang="en-US" sz="3200" b="1" dirty="0">
                <a:latin typeface="Times New Roman" panose="02020603050405020304" pitchFamily="18" charset="0"/>
                <a:cs typeface="Times New Roman" panose="02020603050405020304" pitchFamily="18" charset="0"/>
              </a:rPr>
              <a:t> </a:t>
            </a:r>
            <a:r>
              <a:rPr lang="en-US" sz="3200" b="1" dirty="0" err="1">
                <a:latin typeface="Times New Roman" panose="02020603050405020304" pitchFamily="18" charset="0"/>
                <a:cs typeface="Times New Roman" panose="02020603050405020304" pitchFamily="18" charset="0"/>
              </a:rPr>
              <a:t>xét</a:t>
            </a:r>
            <a:r>
              <a:rPr lang="en-US" sz="3200" b="1" dirty="0">
                <a:latin typeface="Times New Roman" panose="02020603050405020304" pitchFamily="18" charset="0"/>
                <a:cs typeface="Times New Roman" panose="02020603050405020304" pitchFamily="18" charset="0"/>
              </a:rPr>
              <a:t> </a:t>
            </a:r>
            <a:r>
              <a:rPr lang="en-US" sz="3200" b="1" dirty="0" err="1">
                <a:latin typeface="Times New Roman" panose="02020603050405020304" pitchFamily="18" charset="0"/>
                <a:cs typeface="Times New Roman" panose="02020603050405020304" pitchFamily="18" charset="0"/>
              </a:rPr>
              <a:t>Đạt</a:t>
            </a:r>
            <a:r>
              <a:rPr lang="en-US" sz="3200" b="1" dirty="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3048830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par>
                                <p:cTn id="10" presetID="53" presetClass="entr" presetSubtype="16"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500" fill="hold"/>
                                        <p:tgtEl>
                                          <p:spTgt spid="5"/>
                                        </p:tgtEl>
                                        <p:attrNameLst>
                                          <p:attrName>ppt_w</p:attrName>
                                        </p:attrNameLst>
                                      </p:cBhvr>
                                      <p:tavLst>
                                        <p:tav tm="0">
                                          <p:val>
                                            <p:fltVal val="0"/>
                                          </p:val>
                                        </p:tav>
                                        <p:tav tm="100000">
                                          <p:val>
                                            <p:strVal val="#ppt_w"/>
                                          </p:val>
                                        </p:tav>
                                      </p:tavLst>
                                    </p:anim>
                                    <p:anim calcmode="lin" valueType="num">
                                      <p:cBhvr>
                                        <p:cTn id="13" dur="500" fill="hold"/>
                                        <p:tgtEl>
                                          <p:spTgt spid="5"/>
                                        </p:tgtEl>
                                        <p:attrNameLst>
                                          <p:attrName>ppt_h</p:attrName>
                                        </p:attrNameLst>
                                      </p:cBhvr>
                                      <p:tavLst>
                                        <p:tav tm="0">
                                          <p:val>
                                            <p:fltVal val="0"/>
                                          </p:val>
                                        </p:tav>
                                        <p:tav tm="100000">
                                          <p:val>
                                            <p:strVal val="#ppt_h"/>
                                          </p:val>
                                        </p:tav>
                                      </p:tavLst>
                                    </p:anim>
                                    <p:animEffect transition="in" filter="fade">
                                      <p:cBhvr>
                                        <p:cTn id="14" dur="500"/>
                                        <p:tgtEl>
                                          <p:spTgt spid="5"/>
                                        </p:tgtEl>
                                      </p:cBhvr>
                                    </p:animEffect>
                                  </p:childTnLst>
                                </p:cTn>
                              </p:par>
                            </p:childTnLst>
                          </p:cTn>
                        </p:par>
                        <p:par>
                          <p:cTn id="15" fill="hold">
                            <p:stCondLst>
                              <p:cond delay="500"/>
                            </p:stCondLst>
                            <p:childTnLst>
                              <p:par>
                                <p:cTn id="16" presetID="17" presetClass="entr" presetSubtype="10" fill="hold" nodeType="afterEffect">
                                  <p:stCondLst>
                                    <p:cond delay="0"/>
                                  </p:stCondLst>
                                  <p:childTnLst>
                                    <p:set>
                                      <p:cBhvr>
                                        <p:cTn id="17" dur="1" fill="hold">
                                          <p:stCondLst>
                                            <p:cond delay="0"/>
                                          </p:stCondLst>
                                        </p:cTn>
                                        <p:tgtEl>
                                          <p:spTgt spid="6"/>
                                        </p:tgtEl>
                                        <p:attrNameLst>
                                          <p:attrName>style.visibility</p:attrName>
                                        </p:attrNameLst>
                                      </p:cBhvr>
                                      <p:to>
                                        <p:strVal val="visible"/>
                                      </p:to>
                                    </p:set>
                                    <p:anim calcmode="lin" valueType="num">
                                      <p:cBhvr>
                                        <p:cTn id="18" dur="500" fill="hold"/>
                                        <p:tgtEl>
                                          <p:spTgt spid="6"/>
                                        </p:tgtEl>
                                        <p:attrNameLst>
                                          <p:attrName>ppt_w</p:attrName>
                                        </p:attrNameLst>
                                      </p:cBhvr>
                                      <p:tavLst>
                                        <p:tav tm="0">
                                          <p:val>
                                            <p:fltVal val="0"/>
                                          </p:val>
                                        </p:tav>
                                        <p:tav tm="100000">
                                          <p:val>
                                            <p:strVal val="#ppt_w"/>
                                          </p:val>
                                        </p:tav>
                                      </p:tavLst>
                                    </p:anim>
                                    <p:anim calcmode="lin" valueType="num">
                                      <p:cBhvr>
                                        <p:cTn id="19" dur="500" fill="hold"/>
                                        <p:tgtEl>
                                          <p:spTgt spid="6"/>
                                        </p:tgtEl>
                                        <p:attrNameLst>
                                          <p:attrName>ppt_h</p:attrName>
                                        </p:attrNameLst>
                                      </p:cBhvr>
                                      <p:tavLst>
                                        <p:tav tm="0">
                                          <p:val>
                                            <p:strVal val="#ppt_h"/>
                                          </p:val>
                                        </p:tav>
                                        <p:tav tm="100000">
                                          <p:val>
                                            <p:strVal val="#ppt_h"/>
                                          </p:val>
                                        </p:tav>
                                      </p:tavLst>
                                    </p:anim>
                                  </p:childTnLst>
                                </p:cTn>
                              </p:par>
                            </p:childTnLst>
                          </p:cTn>
                        </p:par>
                        <p:par>
                          <p:cTn id="20" fill="hold">
                            <p:stCondLst>
                              <p:cond delay="1000"/>
                            </p:stCondLst>
                            <p:childTnLst>
                              <p:par>
                                <p:cTn id="21" presetID="53" presetClass="entr" presetSubtype="16" fill="hold" nodeType="afterEffect">
                                  <p:stCondLst>
                                    <p:cond delay="0"/>
                                  </p:stCondLst>
                                  <p:childTnLst>
                                    <p:set>
                                      <p:cBhvr>
                                        <p:cTn id="22" dur="1" fill="hold">
                                          <p:stCondLst>
                                            <p:cond delay="0"/>
                                          </p:stCondLst>
                                        </p:cTn>
                                        <p:tgtEl>
                                          <p:spTgt spid="18"/>
                                        </p:tgtEl>
                                        <p:attrNameLst>
                                          <p:attrName>style.visibility</p:attrName>
                                        </p:attrNameLst>
                                      </p:cBhvr>
                                      <p:to>
                                        <p:strVal val="visible"/>
                                      </p:to>
                                    </p:set>
                                    <p:anim calcmode="lin" valueType="num">
                                      <p:cBhvr>
                                        <p:cTn id="23" dur="500" fill="hold"/>
                                        <p:tgtEl>
                                          <p:spTgt spid="18"/>
                                        </p:tgtEl>
                                        <p:attrNameLst>
                                          <p:attrName>ppt_w</p:attrName>
                                        </p:attrNameLst>
                                      </p:cBhvr>
                                      <p:tavLst>
                                        <p:tav tm="0">
                                          <p:val>
                                            <p:fltVal val="0"/>
                                          </p:val>
                                        </p:tav>
                                        <p:tav tm="100000">
                                          <p:val>
                                            <p:strVal val="#ppt_w"/>
                                          </p:val>
                                        </p:tav>
                                      </p:tavLst>
                                    </p:anim>
                                    <p:anim calcmode="lin" valueType="num">
                                      <p:cBhvr>
                                        <p:cTn id="24" dur="500" fill="hold"/>
                                        <p:tgtEl>
                                          <p:spTgt spid="18"/>
                                        </p:tgtEl>
                                        <p:attrNameLst>
                                          <p:attrName>ppt_h</p:attrName>
                                        </p:attrNameLst>
                                      </p:cBhvr>
                                      <p:tavLst>
                                        <p:tav tm="0">
                                          <p:val>
                                            <p:fltVal val="0"/>
                                          </p:val>
                                        </p:tav>
                                        <p:tav tm="100000">
                                          <p:val>
                                            <p:strVal val="#ppt_h"/>
                                          </p:val>
                                        </p:tav>
                                      </p:tavLst>
                                    </p:anim>
                                    <p:animEffect transition="in" filter="fade">
                                      <p:cBhvr>
                                        <p:cTn id="25" dur="500"/>
                                        <p:tgtEl>
                                          <p:spTgt spid="18"/>
                                        </p:tgtEl>
                                      </p:cBhvr>
                                    </p:animEffect>
                                  </p:childTnLst>
                                </p:cTn>
                              </p:par>
                            </p:childTnLst>
                          </p:cTn>
                        </p:par>
                        <p:par>
                          <p:cTn id="26" fill="hold">
                            <p:stCondLst>
                              <p:cond delay="1500"/>
                            </p:stCondLst>
                            <p:childTnLst>
                              <p:par>
                                <p:cTn id="27" presetID="52" presetClass="entr" presetSubtype="0" fill="hold" grpId="0" nodeType="afterEffect">
                                  <p:stCondLst>
                                    <p:cond delay="0"/>
                                  </p:stCondLst>
                                  <p:childTnLst>
                                    <p:set>
                                      <p:cBhvr>
                                        <p:cTn id="28" dur="1" fill="hold">
                                          <p:stCondLst>
                                            <p:cond delay="0"/>
                                          </p:stCondLst>
                                        </p:cTn>
                                        <p:tgtEl>
                                          <p:spTgt spid="17"/>
                                        </p:tgtEl>
                                        <p:attrNameLst>
                                          <p:attrName>style.visibility</p:attrName>
                                        </p:attrNameLst>
                                      </p:cBhvr>
                                      <p:to>
                                        <p:strVal val="visible"/>
                                      </p:to>
                                    </p:set>
                                    <p:animScale>
                                      <p:cBhvr>
                                        <p:cTn id="29" dur="1000" decel="50000" fill="hold">
                                          <p:stCondLst>
                                            <p:cond delay="0"/>
                                          </p:stCondLst>
                                        </p:cTn>
                                        <p:tgtEl>
                                          <p:spTgt spid="17"/>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0" dur="1000" decel="50000" fill="hold">
                                          <p:stCondLst>
                                            <p:cond delay="0"/>
                                          </p:stCondLst>
                                        </p:cTn>
                                        <p:tgtEl>
                                          <p:spTgt spid="17"/>
                                        </p:tgtEl>
                                        <p:attrNameLst>
                                          <p:attrName>ppt_x</p:attrName>
                                          <p:attrName>ppt_y</p:attrName>
                                        </p:attrNameLst>
                                      </p:cBhvr>
                                    </p:animMotion>
                                    <p:animEffect transition="in" filter="fade">
                                      <p:cBhvr>
                                        <p:cTn id="31" dur="1000"/>
                                        <p:tgtEl>
                                          <p:spTgt spid="17"/>
                                        </p:tgtEl>
                                      </p:cBhvr>
                                    </p:animEffect>
                                  </p:childTnLst>
                                </p:cTn>
                              </p:par>
                            </p:childTnLst>
                          </p:cTn>
                        </p:par>
                        <p:par>
                          <p:cTn id="32" fill="hold">
                            <p:stCondLst>
                              <p:cond delay="2500"/>
                            </p:stCondLst>
                            <p:childTnLst>
                              <p:par>
                                <p:cTn id="33" presetID="53" presetClass="entr" presetSubtype="16" fill="hold" nodeType="afterEffect">
                                  <p:stCondLst>
                                    <p:cond delay="0"/>
                                  </p:stCondLst>
                                  <p:childTnLst>
                                    <p:set>
                                      <p:cBhvr>
                                        <p:cTn id="34" dur="1" fill="hold">
                                          <p:stCondLst>
                                            <p:cond delay="0"/>
                                          </p:stCondLst>
                                        </p:cTn>
                                        <p:tgtEl>
                                          <p:spTgt spid="15"/>
                                        </p:tgtEl>
                                        <p:attrNameLst>
                                          <p:attrName>style.visibility</p:attrName>
                                        </p:attrNameLst>
                                      </p:cBhvr>
                                      <p:to>
                                        <p:strVal val="visible"/>
                                      </p:to>
                                    </p:set>
                                    <p:anim calcmode="lin" valueType="num">
                                      <p:cBhvr>
                                        <p:cTn id="35" dur="500" fill="hold"/>
                                        <p:tgtEl>
                                          <p:spTgt spid="15"/>
                                        </p:tgtEl>
                                        <p:attrNameLst>
                                          <p:attrName>ppt_w</p:attrName>
                                        </p:attrNameLst>
                                      </p:cBhvr>
                                      <p:tavLst>
                                        <p:tav tm="0">
                                          <p:val>
                                            <p:fltVal val="0"/>
                                          </p:val>
                                        </p:tav>
                                        <p:tav tm="100000">
                                          <p:val>
                                            <p:strVal val="#ppt_w"/>
                                          </p:val>
                                        </p:tav>
                                      </p:tavLst>
                                    </p:anim>
                                    <p:anim calcmode="lin" valueType="num">
                                      <p:cBhvr>
                                        <p:cTn id="36" dur="500" fill="hold"/>
                                        <p:tgtEl>
                                          <p:spTgt spid="15"/>
                                        </p:tgtEl>
                                        <p:attrNameLst>
                                          <p:attrName>ppt_h</p:attrName>
                                        </p:attrNameLst>
                                      </p:cBhvr>
                                      <p:tavLst>
                                        <p:tav tm="0">
                                          <p:val>
                                            <p:fltVal val="0"/>
                                          </p:val>
                                        </p:tav>
                                        <p:tav tm="100000">
                                          <p:val>
                                            <p:strVal val="#ppt_h"/>
                                          </p:val>
                                        </p:tav>
                                      </p:tavLst>
                                    </p:anim>
                                    <p:animEffect transition="in" filter="fade">
                                      <p:cBhvr>
                                        <p:cTn id="37" dur="500"/>
                                        <p:tgtEl>
                                          <p:spTgt spid="15"/>
                                        </p:tgtEl>
                                      </p:cBhvr>
                                    </p:animEffect>
                                  </p:childTnLst>
                                </p:cTn>
                              </p:par>
                              <p:par>
                                <p:cTn id="38" presetID="53" presetClass="entr" presetSubtype="16" fill="hold" nodeType="withEffect">
                                  <p:stCondLst>
                                    <p:cond delay="0"/>
                                  </p:stCondLst>
                                  <p:childTnLst>
                                    <p:set>
                                      <p:cBhvr>
                                        <p:cTn id="39" dur="1" fill="hold">
                                          <p:stCondLst>
                                            <p:cond delay="0"/>
                                          </p:stCondLst>
                                        </p:cTn>
                                        <p:tgtEl>
                                          <p:spTgt spid="16"/>
                                        </p:tgtEl>
                                        <p:attrNameLst>
                                          <p:attrName>style.visibility</p:attrName>
                                        </p:attrNameLst>
                                      </p:cBhvr>
                                      <p:to>
                                        <p:strVal val="visible"/>
                                      </p:to>
                                    </p:set>
                                    <p:anim calcmode="lin" valueType="num">
                                      <p:cBhvr>
                                        <p:cTn id="40" dur="500" fill="hold"/>
                                        <p:tgtEl>
                                          <p:spTgt spid="16"/>
                                        </p:tgtEl>
                                        <p:attrNameLst>
                                          <p:attrName>ppt_w</p:attrName>
                                        </p:attrNameLst>
                                      </p:cBhvr>
                                      <p:tavLst>
                                        <p:tav tm="0">
                                          <p:val>
                                            <p:fltVal val="0"/>
                                          </p:val>
                                        </p:tav>
                                        <p:tav tm="100000">
                                          <p:val>
                                            <p:strVal val="#ppt_w"/>
                                          </p:val>
                                        </p:tav>
                                      </p:tavLst>
                                    </p:anim>
                                    <p:anim calcmode="lin" valueType="num">
                                      <p:cBhvr>
                                        <p:cTn id="41" dur="500" fill="hold"/>
                                        <p:tgtEl>
                                          <p:spTgt spid="16"/>
                                        </p:tgtEl>
                                        <p:attrNameLst>
                                          <p:attrName>ppt_h</p:attrName>
                                        </p:attrNameLst>
                                      </p:cBhvr>
                                      <p:tavLst>
                                        <p:tav tm="0">
                                          <p:val>
                                            <p:fltVal val="0"/>
                                          </p:val>
                                        </p:tav>
                                        <p:tav tm="100000">
                                          <p:val>
                                            <p:strVal val="#ppt_h"/>
                                          </p:val>
                                        </p:tav>
                                      </p:tavLst>
                                    </p:anim>
                                    <p:animEffect transition="in" filter="fade">
                                      <p:cBhvr>
                                        <p:cTn id="4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AutoShape 92"/>
          <p:cNvSpPr>
            <a:spLocks noChangeArrowheads="1"/>
          </p:cNvSpPr>
          <p:nvPr/>
        </p:nvSpPr>
        <p:spPr bwMode="auto">
          <a:xfrm rot="5400000" flipH="1">
            <a:off x="7992337" y="-2375218"/>
            <a:ext cx="816000" cy="5852012"/>
          </a:xfrm>
          <a:prstGeom prst="round2SameRect">
            <a:avLst>
              <a:gd name="adj1" fmla="val 50000"/>
              <a:gd name="adj2" fmla="val 0"/>
            </a:avLst>
          </a:prstGeom>
          <a:solidFill>
            <a:schemeClr val="bg1"/>
          </a:solidFill>
          <a:ln w="25400">
            <a:solidFill>
              <a:schemeClr val="accent3"/>
            </a:solidFill>
            <a:headEnd/>
            <a:tailEnd/>
          </a:ln>
          <a:effectLst/>
          <a:scene3d>
            <a:camera prst="orthographicFront">
              <a:rot lat="0" lon="0" rev="0"/>
            </a:camera>
            <a:lightRig rig="brightRoom" dir="t">
              <a:rot lat="0" lon="0" rev="600000"/>
            </a:lightRig>
          </a:scene3d>
          <a:sp3d prstMaterial="metal"/>
        </p:spPr>
        <p:style>
          <a:lnRef idx="1">
            <a:schemeClr val="accent1"/>
          </a:lnRef>
          <a:fillRef idx="3">
            <a:schemeClr val="accent1"/>
          </a:fillRef>
          <a:effectRef idx="2">
            <a:schemeClr val="accent1"/>
          </a:effectRef>
          <a:fontRef idx="minor">
            <a:schemeClr val="lt1"/>
          </a:fontRef>
        </p:style>
        <p:txBody>
          <a:bodyPr wrap="none"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fontAlgn="auto">
              <a:spcBef>
                <a:spcPts val="0"/>
              </a:spcBef>
              <a:spcAft>
                <a:spcPts val="0"/>
              </a:spcAft>
              <a:defRPr/>
            </a:pPr>
            <a:endParaRPr lang="ko-KR" altLang="en-US" sz="3733" dirty="0">
              <a:solidFill>
                <a:schemeClr val="bg1"/>
              </a:solidFill>
              <a:latin typeface="Arial Black" pitchFamily="34" charset="0"/>
            </a:endParaRPr>
          </a:p>
        </p:txBody>
      </p:sp>
      <p:sp>
        <p:nvSpPr>
          <p:cNvPr id="11" name="AutoShape 92"/>
          <p:cNvSpPr>
            <a:spLocks noChangeArrowheads="1"/>
          </p:cNvSpPr>
          <p:nvPr/>
        </p:nvSpPr>
        <p:spPr bwMode="auto">
          <a:xfrm rot="5400000" flipH="1">
            <a:off x="7992340" y="-1192780"/>
            <a:ext cx="816000" cy="5852008"/>
          </a:xfrm>
          <a:prstGeom prst="round2SameRect">
            <a:avLst>
              <a:gd name="adj1" fmla="val 50000"/>
              <a:gd name="adj2" fmla="val 0"/>
            </a:avLst>
          </a:prstGeom>
          <a:solidFill>
            <a:schemeClr val="bg1"/>
          </a:solidFill>
          <a:ln w="25400">
            <a:solidFill>
              <a:schemeClr val="accent4"/>
            </a:solidFill>
            <a:headEnd/>
            <a:tailEnd/>
          </a:ln>
          <a:effectLst/>
          <a:scene3d>
            <a:camera prst="orthographicFront">
              <a:rot lat="0" lon="0" rev="0"/>
            </a:camera>
            <a:lightRig rig="brightRoom" dir="t">
              <a:rot lat="0" lon="0" rev="600000"/>
            </a:lightRig>
          </a:scene3d>
          <a:sp3d prstMaterial="metal"/>
        </p:spPr>
        <p:style>
          <a:lnRef idx="1">
            <a:schemeClr val="accent1"/>
          </a:lnRef>
          <a:fillRef idx="3">
            <a:schemeClr val="accent1"/>
          </a:fillRef>
          <a:effectRef idx="2">
            <a:schemeClr val="accent1"/>
          </a:effectRef>
          <a:fontRef idx="minor">
            <a:schemeClr val="lt1"/>
          </a:fontRef>
        </p:style>
        <p:txBody>
          <a:bodyPr wrap="none"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fontAlgn="auto">
              <a:spcBef>
                <a:spcPts val="0"/>
              </a:spcBef>
              <a:spcAft>
                <a:spcPts val="0"/>
              </a:spcAft>
              <a:defRPr/>
            </a:pPr>
            <a:endParaRPr lang="ko-KR" altLang="en-US" sz="3733" dirty="0">
              <a:solidFill>
                <a:schemeClr val="bg1"/>
              </a:solidFill>
              <a:latin typeface="Arial Black" pitchFamily="34" charset="0"/>
            </a:endParaRPr>
          </a:p>
        </p:txBody>
      </p:sp>
      <p:sp>
        <p:nvSpPr>
          <p:cNvPr id="12" name="AutoShape 92"/>
          <p:cNvSpPr>
            <a:spLocks noChangeArrowheads="1"/>
          </p:cNvSpPr>
          <p:nvPr/>
        </p:nvSpPr>
        <p:spPr bwMode="auto">
          <a:xfrm rot="5400000" flipH="1">
            <a:off x="7992340" y="-8423"/>
            <a:ext cx="816000" cy="5852008"/>
          </a:xfrm>
          <a:prstGeom prst="round2SameRect">
            <a:avLst>
              <a:gd name="adj1" fmla="val 50000"/>
              <a:gd name="adj2" fmla="val 0"/>
            </a:avLst>
          </a:prstGeom>
          <a:solidFill>
            <a:schemeClr val="bg1"/>
          </a:solidFill>
          <a:ln w="25400">
            <a:solidFill>
              <a:schemeClr val="accent1"/>
            </a:solidFill>
            <a:headEnd/>
            <a:tailEnd/>
          </a:ln>
          <a:effectLst/>
          <a:scene3d>
            <a:camera prst="orthographicFront">
              <a:rot lat="0" lon="0" rev="0"/>
            </a:camera>
            <a:lightRig rig="brightRoom" dir="t">
              <a:rot lat="0" lon="0" rev="600000"/>
            </a:lightRig>
          </a:scene3d>
          <a:sp3d prstMaterial="metal"/>
        </p:spPr>
        <p:style>
          <a:lnRef idx="1">
            <a:schemeClr val="accent1"/>
          </a:lnRef>
          <a:fillRef idx="3">
            <a:schemeClr val="accent1"/>
          </a:fillRef>
          <a:effectRef idx="2">
            <a:schemeClr val="accent1"/>
          </a:effectRef>
          <a:fontRef idx="minor">
            <a:schemeClr val="lt1"/>
          </a:fontRef>
        </p:style>
        <p:txBody>
          <a:bodyPr wrap="none"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fontAlgn="auto">
              <a:spcBef>
                <a:spcPts val="0"/>
              </a:spcBef>
              <a:spcAft>
                <a:spcPts val="0"/>
              </a:spcAft>
              <a:defRPr/>
            </a:pPr>
            <a:endParaRPr lang="ko-KR" altLang="en-US" sz="3733" dirty="0">
              <a:solidFill>
                <a:schemeClr val="bg1"/>
              </a:solidFill>
              <a:latin typeface="Arial Black" pitchFamily="34" charset="0"/>
            </a:endParaRPr>
          </a:p>
        </p:txBody>
      </p:sp>
      <p:sp>
        <p:nvSpPr>
          <p:cNvPr id="13" name="AutoShape 92"/>
          <p:cNvSpPr>
            <a:spLocks noChangeArrowheads="1"/>
          </p:cNvSpPr>
          <p:nvPr/>
        </p:nvSpPr>
        <p:spPr bwMode="auto">
          <a:xfrm rot="5400000" flipH="1">
            <a:off x="8031790" y="1143947"/>
            <a:ext cx="864002" cy="5978911"/>
          </a:xfrm>
          <a:prstGeom prst="round2SameRect">
            <a:avLst>
              <a:gd name="adj1" fmla="val 50000"/>
              <a:gd name="adj2" fmla="val 0"/>
            </a:avLst>
          </a:prstGeom>
          <a:solidFill>
            <a:schemeClr val="bg1"/>
          </a:solidFill>
          <a:ln w="25400">
            <a:solidFill>
              <a:schemeClr val="accent2"/>
            </a:solidFill>
            <a:headEnd/>
            <a:tailEnd/>
          </a:ln>
          <a:effectLst/>
          <a:scene3d>
            <a:camera prst="orthographicFront">
              <a:rot lat="0" lon="0" rev="0"/>
            </a:camera>
            <a:lightRig rig="brightRoom" dir="t">
              <a:rot lat="0" lon="0" rev="600000"/>
            </a:lightRig>
          </a:scene3d>
          <a:sp3d prstMaterial="metal"/>
        </p:spPr>
        <p:style>
          <a:lnRef idx="1">
            <a:schemeClr val="accent1"/>
          </a:lnRef>
          <a:fillRef idx="3">
            <a:schemeClr val="accent1"/>
          </a:fillRef>
          <a:effectRef idx="2">
            <a:schemeClr val="accent1"/>
          </a:effectRef>
          <a:fontRef idx="minor">
            <a:schemeClr val="lt1"/>
          </a:fontRef>
        </p:style>
        <p:txBody>
          <a:bodyPr wrap="none"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fontAlgn="auto">
              <a:spcBef>
                <a:spcPts val="0"/>
              </a:spcBef>
              <a:spcAft>
                <a:spcPts val="0"/>
              </a:spcAft>
              <a:defRPr/>
            </a:pPr>
            <a:endParaRPr lang="ko-KR" altLang="en-US" sz="3733" dirty="0">
              <a:solidFill>
                <a:schemeClr val="bg1"/>
              </a:solidFill>
              <a:latin typeface="Arial Black" pitchFamily="34" charset="0"/>
            </a:endParaRPr>
          </a:p>
        </p:txBody>
      </p:sp>
      <p:sp>
        <p:nvSpPr>
          <p:cNvPr id="16" name="TextBox 10"/>
          <p:cNvSpPr txBox="1"/>
          <p:nvPr/>
        </p:nvSpPr>
        <p:spPr bwMode="auto">
          <a:xfrm>
            <a:off x="5976938" y="264541"/>
            <a:ext cx="5318525" cy="584775"/>
          </a:xfrm>
          <a:prstGeom prst="rect">
            <a:avLst/>
          </a:prstGeom>
          <a:noFill/>
          <a:effectLst/>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fontAlgn="auto">
              <a:spcBef>
                <a:spcPts val="0"/>
              </a:spcBef>
              <a:spcAft>
                <a:spcPts val="0"/>
              </a:spcAft>
              <a:defRPr/>
            </a:pPr>
            <a:r>
              <a:rPr lang="en-US" altLang="ko-KR" sz="3200" b="1" dirty="0">
                <a:solidFill>
                  <a:schemeClr val="tx1">
                    <a:lumMod val="65000"/>
                    <a:lumOff val="35000"/>
                  </a:schemeClr>
                </a:solidFill>
                <a:cs typeface="Arial" pitchFamily="34" charset="0"/>
              </a:rPr>
              <a:t>KẾT QUẢ CỦA NHÀ TRƯỜNG</a:t>
            </a:r>
            <a:endParaRPr lang="ko-KR" altLang="en-US" sz="3200" b="1" dirty="0">
              <a:solidFill>
                <a:schemeClr val="tx1">
                  <a:lumMod val="65000"/>
                  <a:lumOff val="35000"/>
                </a:schemeClr>
              </a:solidFill>
              <a:cs typeface="Arial" pitchFamily="34" charset="0"/>
            </a:endParaRPr>
          </a:p>
        </p:txBody>
      </p:sp>
      <p:sp>
        <p:nvSpPr>
          <p:cNvPr id="18" name="AutoShape 92"/>
          <p:cNvSpPr>
            <a:spLocks noChangeAspect="1" noChangeArrowheads="1"/>
          </p:cNvSpPr>
          <p:nvPr/>
        </p:nvSpPr>
        <p:spPr bwMode="auto">
          <a:xfrm rot="16200000" flipH="1">
            <a:off x="5004796" y="118788"/>
            <a:ext cx="864000" cy="864000"/>
          </a:xfrm>
          <a:prstGeom prst="ellipse">
            <a:avLst/>
          </a:prstGeom>
          <a:solidFill>
            <a:schemeClr val="accent3"/>
          </a:solidFill>
          <a:ln>
            <a:noFill/>
            <a:headEnd/>
            <a:tailEnd/>
          </a:ln>
          <a:effectLst/>
          <a:scene3d>
            <a:camera prst="orthographicFront">
              <a:rot lat="0" lon="0" rev="0"/>
            </a:camera>
            <a:lightRig rig="contrasting" dir="t">
              <a:rot lat="0" lon="0" rev="1500000"/>
            </a:lightRig>
          </a:scene3d>
          <a:sp3d prstMaterial="metal">
            <a:bevelT w="0" h="0"/>
          </a:sp3d>
        </p:spPr>
        <p:style>
          <a:lnRef idx="1">
            <a:schemeClr val="accent1"/>
          </a:lnRef>
          <a:fillRef idx="3">
            <a:schemeClr val="accent1"/>
          </a:fillRef>
          <a:effectRef idx="2">
            <a:schemeClr val="accent1"/>
          </a:effectRef>
          <a:fontRef idx="minor">
            <a:schemeClr val="lt1"/>
          </a:fontRef>
        </p:style>
        <p:txBody>
          <a:bodyPr wrap="none"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fontAlgn="auto">
              <a:spcBef>
                <a:spcPts val="0"/>
              </a:spcBef>
              <a:spcAft>
                <a:spcPts val="0"/>
              </a:spcAft>
              <a:defRPr/>
            </a:pPr>
            <a:endParaRPr lang="ko-KR" altLang="en-US" sz="3733" dirty="0">
              <a:solidFill>
                <a:schemeClr val="bg1"/>
              </a:solidFill>
              <a:latin typeface="Arial Black" pitchFamily="34" charset="0"/>
            </a:endParaRPr>
          </a:p>
        </p:txBody>
      </p:sp>
      <p:sp>
        <p:nvSpPr>
          <p:cNvPr id="19" name="AutoShape 92"/>
          <p:cNvSpPr>
            <a:spLocks noChangeAspect="1" noChangeArrowheads="1"/>
          </p:cNvSpPr>
          <p:nvPr/>
        </p:nvSpPr>
        <p:spPr bwMode="auto">
          <a:xfrm rot="16200000" flipH="1">
            <a:off x="5004796" y="1301225"/>
            <a:ext cx="864000" cy="864000"/>
          </a:xfrm>
          <a:prstGeom prst="ellipse">
            <a:avLst/>
          </a:prstGeom>
          <a:solidFill>
            <a:schemeClr val="accent4"/>
          </a:solidFill>
          <a:ln>
            <a:noFill/>
            <a:headEnd/>
            <a:tailEnd/>
          </a:ln>
          <a:effectLst/>
          <a:scene3d>
            <a:camera prst="orthographicFront">
              <a:rot lat="0" lon="0" rev="0"/>
            </a:camera>
            <a:lightRig rig="contrasting" dir="t">
              <a:rot lat="0" lon="0" rev="1500000"/>
            </a:lightRig>
          </a:scene3d>
          <a:sp3d prstMaterial="metal">
            <a:bevelT w="0" h="0"/>
          </a:sp3d>
        </p:spPr>
        <p:style>
          <a:lnRef idx="1">
            <a:schemeClr val="accent1"/>
          </a:lnRef>
          <a:fillRef idx="3">
            <a:schemeClr val="accent1"/>
          </a:fillRef>
          <a:effectRef idx="2">
            <a:schemeClr val="accent1"/>
          </a:effectRef>
          <a:fontRef idx="minor">
            <a:schemeClr val="lt1"/>
          </a:fontRef>
        </p:style>
        <p:txBody>
          <a:bodyPr wrap="none"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fontAlgn="auto">
              <a:spcBef>
                <a:spcPts val="0"/>
              </a:spcBef>
              <a:spcAft>
                <a:spcPts val="0"/>
              </a:spcAft>
              <a:defRPr/>
            </a:pPr>
            <a:endParaRPr lang="ko-KR" altLang="en-US" sz="3733" dirty="0">
              <a:solidFill>
                <a:schemeClr val="bg1"/>
              </a:solidFill>
              <a:latin typeface="Arial Black" pitchFamily="34" charset="0"/>
            </a:endParaRPr>
          </a:p>
        </p:txBody>
      </p:sp>
      <p:sp>
        <p:nvSpPr>
          <p:cNvPr id="20" name="AutoShape 92"/>
          <p:cNvSpPr>
            <a:spLocks noChangeAspect="1" noChangeArrowheads="1"/>
          </p:cNvSpPr>
          <p:nvPr/>
        </p:nvSpPr>
        <p:spPr bwMode="auto">
          <a:xfrm rot="16200000" flipH="1">
            <a:off x="5004796" y="2485582"/>
            <a:ext cx="864000" cy="864000"/>
          </a:xfrm>
          <a:prstGeom prst="ellipse">
            <a:avLst/>
          </a:prstGeom>
          <a:solidFill>
            <a:schemeClr val="accent1"/>
          </a:solidFill>
          <a:ln>
            <a:noFill/>
            <a:headEnd/>
            <a:tailEnd/>
          </a:ln>
          <a:effectLst/>
          <a:scene3d>
            <a:camera prst="orthographicFront">
              <a:rot lat="0" lon="0" rev="0"/>
            </a:camera>
            <a:lightRig rig="contrasting" dir="t">
              <a:rot lat="0" lon="0" rev="1500000"/>
            </a:lightRig>
          </a:scene3d>
          <a:sp3d prstMaterial="metal">
            <a:bevelT w="0" h="0"/>
          </a:sp3d>
        </p:spPr>
        <p:style>
          <a:lnRef idx="1">
            <a:schemeClr val="accent1"/>
          </a:lnRef>
          <a:fillRef idx="3">
            <a:schemeClr val="accent1"/>
          </a:fillRef>
          <a:effectRef idx="2">
            <a:schemeClr val="accent1"/>
          </a:effectRef>
          <a:fontRef idx="minor">
            <a:schemeClr val="lt1"/>
          </a:fontRef>
        </p:style>
        <p:txBody>
          <a:bodyPr wrap="none"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fontAlgn="auto">
              <a:spcBef>
                <a:spcPts val="0"/>
              </a:spcBef>
              <a:spcAft>
                <a:spcPts val="0"/>
              </a:spcAft>
              <a:defRPr/>
            </a:pPr>
            <a:endParaRPr lang="ko-KR" altLang="en-US" sz="3733" dirty="0">
              <a:solidFill>
                <a:schemeClr val="bg1"/>
              </a:solidFill>
              <a:latin typeface="Arial Black" pitchFamily="34" charset="0"/>
            </a:endParaRPr>
          </a:p>
        </p:txBody>
      </p:sp>
      <p:sp>
        <p:nvSpPr>
          <p:cNvPr id="21" name="AutoShape 92"/>
          <p:cNvSpPr>
            <a:spLocks noChangeAspect="1" noChangeArrowheads="1"/>
          </p:cNvSpPr>
          <p:nvPr/>
        </p:nvSpPr>
        <p:spPr bwMode="auto">
          <a:xfrm rot="16200000" flipH="1">
            <a:off x="5004796" y="3677404"/>
            <a:ext cx="864000" cy="864000"/>
          </a:xfrm>
          <a:prstGeom prst="ellipse">
            <a:avLst/>
          </a:prstGeom>
          <a:solidFill>
            <a:schemeClr val="accent2"/>
          </a:solidFill>
          <a:ln>
            <a:noFill/>
            <a:headEnd/>
            <a:tailEnd/>
          </a:ln>
          <a:effectLst/>
          <a:scene3d>
            <a:camera prst="orthographicFront">
              <a:rot lat="0" lon="0" rev="0"/>
            </a:camera>
            <a:lightRig rig="contrasting" dir="t">
              <a:rot lat="0" lon="0" rev="1500000"/>
            </a:lightRig>
          </a:scene3d>
          <a:sp3d prstMaterial="metal">
            <a:bevelT w="0" h="0"/>
          </a:sp3d>
        </p:spPr>
        <p:style>
          <a:lnRef idx="1">
            <a:schemeClr val="accent1"/>
          </a:lnRef>
          <a:fillRef idx="3">
            <a:schemeClr val="accent1"/>
          </a:fillRef>
          <a:effectRef idx="2">
            <a:schemeClr val="accent1"/>
          </a:effectRef>
          <a:fontRef idx="minor">
            <a:schemeClr val="lt1"/>
          </a:fontRef>
        </p:style>
        <p:txBody>
          <a:bodyPr wrap="none"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fontAlgn="auto">
              <a:spcBef>
                <a:spcPts val="0"/>
              </a:spcBef>
              <a:spcAft>
                <a:spcPts val="0"/>
              </a:spcAft>
              <a:defRPr/>
            </a:pPr>
            <a:endParaRPr lang="ko-KR" altLang="en-US" sz="3733" dirty="0">
              <a:solidFill>
                <a:schemeClr val="bg1"/>
              </a:solidFill>
              <a:latin typeface="Arial Black" pitchFamily="34" charset="0"/>
            </a:endParaRPr>
          </a:p>
        </p:txBody>
      </p:sp>
      <p:sp>
        <p:nvSpPr>
          <p:cNvPr id="23" name="직사각형 69"/>
          <p:cNvSpPr/>
          <p:nvPr/>
        </p:nvSpPr>
        <p:spPr>
          <a:xfrm>
            <a:off x="5235575" y="202549"/>
            <a:ext cx="427038" cy="666750"/>
          </a:xfrm>
          <a:prstGeom prst="rect">
            <a:avLst/>
          </a:prstGeom>
        </p:spPr>
        <p:txBody>
          <a:bodyPr wrap="none" anchor="ctr">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fontAlgn="auto">
              <a:spcBef>
                <a:spcPts val="0"/>
              </a:spcBef>
              <a:spcAft>
                <a:spcPts val="0"/>
              </a:spcAft>
              <a:defRPr/>
            </a:pPr>
            <a:r>
              <a:rPr lang="en-US" altLang="ko-KR" sz="3733" b="1" dirty="0">
                <a:solidFill>
                  <a:schemeClr val="bg1"/>
                </a:solidFill>
                <a:cs typeface="Arial" pitchFamily="34" charset="0"/>
              </a:rPr>
              <a:t>1</a:t>
            </a:r>
            <a:endParaRPr lang="ko-KR" altLang="en-US" sz="3733" dirty="0">
              <a:solidFill>
                <a:schemeClr val="bg1"/>
              </a:solidFill>
            </a:endParaRPr>
          </a:p>
        </p:txBody>
      </p:sp>
      <p:sp>
        <p:nvSpPr>
          <p:cNvPr id="24" name="직사각형 109"/>
          <p:cNvSpPr>
            <a:spLocks noChangeArrowheads="1"/>
          </p:cNvSpPr>
          <p:nvPr/>
        </p:nvSpPr>
        <p:spPr bwMode="auto">
          <a:xfrm>
            <a:off x="5235575" y="1389999"/>
            <a:ext cx="427038" cy="666750"/>
          </a:xfrm>
          <a:prstGeom prst="rect">
            <a:avLst/>
          </a:prstGeom>
          <a:noFill/>
          <a:ln w="9525">
            <a:noFill/>
            <a:miter lim="800000"/>
            <a:headEnd/>
            <a:tailEnd/>
          </a:ln>
        </p:spPr>
        <p:txBody>
          <a:bodyPr wrap="none" anchor="ctr">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fontAlgn="auto">
              <a:spcBef>
                <a:spcPts val="0"/>
              </a:spcBef>
              <a:spcAft>
                <a:spcPts val="0"/>
              </a:spcAft>
              <a:defRPr/>
            </a:pPr>
            <a:r>
              <a:rPr lang="en-US" altLang="ko-KR" sz="3733" b="1" dirty="0">
                <a:solidFill>
                  <a:schemeClr val="bg1"/>
                </a:solidFill>
                <a:cs typeface="Arial" charset="0"/>
              </a:rPr>
              <a:t>2</a:t>
            </a:r>
            <a:endParaRPr lang="ko-KR" altLang="en-US" sz="3733" dirty="0">
              <a:solidFill>
                <a:schemeClr val="bg1"/>
              </a:solidFill>
            </a:endParaRPr>
          </a:p>
        </p:txBody>
      </p:sp>
      <p:sp>
        <p:nvSpPr>
          <p:cNvPr id="25" name="직사각형 110"/>
          <p:cNvSpPr>
            <a:spLocks noChangeArrowheads="1"/>
          </p:cNvSpPr>
          <p:nvPr/>
        </p:nvSpPr>
        <p:spPr bwMode="auto">
          <a:xfrm>
            <a:off x="5235575" y="2577449"/>
            <a:ext cx="427038" cy="666750"/>
          </a:xfrm>
          <a:prstGeom prst="rect">
            <a:avLst/>
          </a:prstGeom>
          <a:noFill/>
          <a:ln w="9525">
            <a:noFill/>
            <a:miter lim="800000"/>
            <a:headEnd/>
            <a:tailEnd/>
          </a:ln>
        </p:spPr>
        <p:txBody>
          <a:bodyPr wrap="none" anchor="ctr">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fontAlgn="auto">
              <a:spcBef>
                <a:spcPts val="0"/>
              </a:spcBef>
              <a:spcAft>
                <a:spcPts val="0"/>
              </a:spcAft>
              <a:defRPr/>
            </a:pPr>
            <a:r>
              <a:rPr lang="en-US" altLang="ko-KR" sz="3733" b="1" dirty="0">
                <a:solidFill>
                  <a:schemeClr val="bg1"/>
                </a:solidFill>
                <a:cs typeface="Arial" charset="0"/>
              </a:rPr>
              <a:t>3</a:t>
            </a:r>
            <a:endParaRPr lang="ko-KR" altLang="en-US" sz="3733" dirty="0">
              <a:solidFill>
                <a:schemeClr val="bg1"/>
              </a:solidFill>
            </a:endParaRPr>
          </a:p>
        </p:txBody>
      </p:sp>
      <p:sp>
        <p:nvSpPr>
          <p:cNvPr id="26" name="직사각형 112"/>
          <p:cNvSpPr>
            <a:spLocks noChangeArrowheads="1"/>
          </p:cNvSpPr>
          <p:nvPr/>
        </p:nvSpPr>
        <p:spPr bwMode="auto">
          <a:xfrm>
            <a:off x="5235575" y="3764899"/>
            <a:ext cx="427038" cy="668337"/>
          </a:xfrm>
          <a:prstGeom prst="rect">
            <a:avLst/>
          </a:prstGeom>
          <a:noFill/>
          <a:ln w="9525">
            <a:noFill/>
            <a:miter lim="800000"/>
            <a:headEnd/>
            <a:tailEnd/>
          </a:ln>
        </p:spPr>
        <p:txBody>
          <a:bodyPr wrap="none" anchor="ctr">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fontAlgn="auto">
              <a:spcBef>
                <a:spcPts val="0"/>
              </a:spcBef>
              <a:spcAft>
                <a:spcPts val="0"/>
              </a:spcAft>
              <a:defRPr/>
            </a:pPr>
            <a:r>
              <a:rPr lang="en-US" altLang="ko-KR" sz="3733" b="1" dirty="0">
                <a:solidFill>
                  <a:schemeClr val="bg1"/>
                </a:solidFill>
                <a:cs typeface="Arial" charset="0"/>
              </a:rPr>
              <a:t>4</a:t>
            </a:r>
            <a:endParaRPr lang="ko-KR" altLang="en-US" sz="3733" dirty="0">
              <a:solidFill>
                <a:schemeClr val="bg1"/>
              </a:solidFill>
            </a:endParaRPr>
          </a:p>
        </p:txBody>
      </p:sp>
      <p:grpSp>
        <p:nvGrpSpPr>
          <p:cNvPr id="33" name="그룹 95"/>
          <p:cNvGrpSpPr/>
          <p:nvPr/>
        </p:nvGrpSpPr>
        <p:grpSpPr>
          <a:xfrm>
            <a:off x="10558253" y="455320"/>
            <a:ext cx="378043" cy="190935"/>
            <a:chOff x="7123783" y="2013388"/>
            <a:chExt cx="283532" cy="143201"/>
          </a:xfrm>
          <a:solidFill>
            <a:schemeClr val="accent3"/>
          </a:solidFill>
        </p:grpSpPr>
        <p:sp>
          <p:nvSpPr>
            <p:cNvPr id="34" name="이등변 삼각형 96"/>
            <p:cNvSpPr>
              <a:spLocks noChangeAspect="1"/>
            </p:cNvSpPr>
            <p:nvPr/>
          </p:nvSpPr>
          <p:spPr>
            <a:xfrm rot="16200000" flipV="1">
              <a:off x="7116411" y="2030989"/>
              <a:ext cx="122744" cy="108000"/>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fontAlgn="auto">
                <a:spcBef>
                  <a:spcPts val="0"/>
                </a:spcBef>
                <a:spcAft>
                  <a:spcPts val="0"/>
                </a:spcAft>
                <a:defRPr/>
              </a:pPr>
              <a:endParaRPr lang="ko-KR" altLang="en-US" sz="2400"/>
            </a:p>
          </p:txBody>
        </p:sp>
        <p:sp>
          <p:nvSpPr>
            <p:cNvPr id="35" name="이등변 삼각형 97"/>
            <p:cNvSpPr>
              <a:spLocks noChangeAspect="1"/>
            </p:cNvSpPr>
            <p:nvPr/>
          </p:nvSpPr>
          <p:spPr>
            <a:xfrm rot="16200000" flipV="1">
              <a:off x="7272714" y="2021989"/>
              <a:ext cx="143201" cy="126000"/>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fontAlgn="auto">
                <a:spcBef>
                  <a:spcPts val="0"/>
                </a:spcBef>
                <a:spcAft>
                  <a:spcPts val="0"/>
                </a:spcAft>
                <a:defRPr/>
              </a:pPr>
              <a:endParaRPr lang="ko-KR" altLang="en-US" sz="2400"/>
            </a:p>
          </p:txBody>
        </p:sp>
      </p:grpSp>
      <p:grpSp>
        <p:nvGrpSpPr>
          <p:cNvPr id="36" name="그룹 98"/>
          <p:cNvGrpSpPr/>
          <p:nvPr/>
        </p:nvGrpSpPr>
        <p:grpSpPr>
          <a:xfrm>
            <a:off x="10558253" y="1637758"/>
            <a:ext cx="378043" cy="190935"/>
            <a:chOff x="7123783" y="2013388"/>
            <a:chExt cx="283532" cy="143201"/>
          </a:xfrm>
          <a:solidFill>
            <a:schemeClr val="accent4"/>
          </a:solidFill>
        </p:grpSpPr>
        <p:sp>
          <p:nvSpPr>
            <p:cNvPr id="37" name="이등변 삼각형 99"/>
            <p:cNvSpPr>
              <a:spLocks noChangeAspect="1"/>
            </p:cNvSpPr>
            <p:nvPr/>
          </p:nvSpPr>
          <p:spPr>
            <a:xfrm rot="16200000" flipV="1">
              <a:off x="7116411" y="2030989"/>
              <a:ext cx="122744" cy="108000"/>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fontAlgn="auto">
                <a:spcBef>
                  <a:spcPts val="0"/>
                </a:spcBef>
                <a:spcAft>
                  <a:spcPts val="0"/>
                </a:spcAft>
                <a:defRPr/>
              </a:pPr>
              <a:endParaRPr lang="ko-KR" altLang="en-US" sz="2400"/>
            </a:p>
          </p:txBody>
        </p:sp>
        <p:sp>
          <p:nvSpPr>
            <p:cNvPr id="38" name="이등변 삼각형 100"/>
            <p:cNvSpPr>
              <a:spLocks noChangeAspect="1"/>
            </p:cNvSpPr>
            <p:nvPr/>
          </p:nvSpPr>
          <p:spPr>
            <a:xfrm rot="16200000" flipV="1">
              <a:off x="7272714" y="2021989"/>
              <a:ext cx="143201" cy="126000"/>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fontAlgn="auto">
                <a:spcBef>
                  <a:spcPts val="0"/>
                </a:spcBef>
                <a:spcAft>
                  <a:spcPts val="0"/>
                </a:spcAft>
                <a:defRPr/>
              </a:pPr>
              <a:endParaRPr lang="ko-KR" altLang="en-US" sz="2400"/>
            </a:p>
          </p:txBody>
        </p:sp>
      </p:grpSp>
      <p:grpSp>
        <p:nvGrpSpPr>
          <p:cNvPr id="39" name="그룹 101"/>
          <p:cNvGrpSpPr/>
          <p:nvPr/>
        </p:nvGrpSpPr>
        <p:grpSpPr>
          <a:xfrm>
            <a:off x="10558253" y="2822115"/>
            <a:ext cx="378043" cy="190935"/>
            <a:chOff x="7123783" y="2013388"/>
            <a:chExt cx="283532" cy="143201"/>
          </a:xfrm>
          <a:solidFill>
            <a:schemeClr val="accent1"/>
          </a:solidFill>
        </p:grpSpPr>
        <p:sp>
          <p:nvSpPr>
            <p:cNvPr id="40" name="이등변 삼각형 102"/>
            <p:cNvSpPr>
              <a:spLocks noChangeAspect="1"/>
            </p:cNvSpPr>
            <p:nvPr/>
          </p:nvSpPr>
          <p:spPr>
            <a:xfrm rot="16200000" flipV="1">
              <a:off x="7116411" y="2030989"/>
              <a:ext cx="122744" cy="108000"/>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fontAlgn="auto">
                <a:spcBef>
                  <a:spcPts val="0"/>
                </a:spcBef>
                <a:spcAft>
                  <a:spcPts val="0"/>
                </a:spcAft>
                <a:defRPr/>
              </a:pPr>
              <a:endParaRPr lang="ko-KR" altLang="en-US" sz="2400"/>
            </a:p>
          </p:txBody>
        </p:sp>
        <p:sp>
          <p:nvSpPr>
            <p:cNvPr id="41" name="이등변 삼각형 103"/>
            <p:cNvSpPr>
              <a:spLocks noChangeAspect="1"/>
            </p:cNvSpPr>
            <p:nvPr/>
          </p:nvSpPr>
          <p:spPr>
            <a:xfrm rot="16200000" flipV="1">
              <a:off x="7272714" y="2021989"/>
              <a:ext cx="143201" cy="126000"/>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fontAlgn="auto">
                <a:spcBef>
                  <a:spcPts val="0"/>
                </a:spcBef>
                <a:spcAft>
                  <a:spcPts val="0"/>
                </a:spcAft>
                <a:defRPr/>
              </a:pPr>
              <a:endParaRPr lang="ko-KR" altLang="en-US" sz="2400"/>
            </a:p>
          </p:txBody>
        </p:sp>
      </p:grpSp>
      <p:grpSp>
        <p:nvGrpSpPr>
          <p:cNvPr id="42" name="그룹 104"/>
          <p:cNvGrpSpPr/>
          <p:nvPr/>
        </p:nvGrpSpPr>
        <p:grpSpPr>
          <a:xfrm>
            <a:off x="10558253" y="4013936"/>
            <a:ext cx="378043" cy="190935"/>
            <a:chOff x="7123783" y="2013388"/>
            <a:chExt cx="283532" cy="143201"/>
          </a:xfrm>
          <a:solidFill>
            <a:schemeClr val="accent2"/>
          </a:solidFill>
        </p:grpSpPr>
        <p:sp>
          <p:nvSpPr>
            <p:cNvPr id="43" name="이등변 삼각형 105"/>
            <p:cNvSpPr>
              <a:spLocks noChangeAspect="1"/>
            </p:cNvSpPr>
            <p:nvPr/>
          </p:nvSpPr>
          <p:spPr>
            <a:xfrm rot="16200000" flipV="1">
              <a:off x="7116411" y="2030989"/>
              <a:ext cx="122744" cy="108000"/>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fontAlgn="auto">
                <a:spcBef>
                  <a:spcPts val="0"/>
                </a:spcBef>
                <a:spcAft>
                  <a:spcPts val="0"/>
                </a:spcAft>
                <a:defRPr/>
              </a:pPr>
              <a:endParaRPr lang="ko-KR" altLang="en-US" sz="2400"/>
            </a:p>
          </p:txBody>
        </p:sp>
        <p:sp>
          <p:nvSpPr>
            <p:cNvPr id="44" name="이등변 삼각형 106"/>
            <p:cNvSpPr>
              <a:spLocks noChangeAspect="1"/>
            </p:cNvSpPr>
            <p:nvPr/>
          </p:nvSpPr>
          <p:spPr>
            <a:xfrm rot="16200000" flipV="1">
              <a:off x="7272714" y="2021989"/>
              <a:ext cx="143201" cy="126000"/>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fontAlgn="auto">
                <a:spcBef>
                  <a:spcPts val="0"/>
                </a:spcBef>
                <a:spcAft>
                  <a:spcPts val="0"/>
                </a:spcAft>
                <a:defRPr/>
              </a:pPr>
              <a:endParaRPr lang="ko-KR" altLang="en-US" sz="2400"/>
            </a:p>
          </p:txBody>
        </p:sp>
      </p:grpSp>
      <p:sp>
        <p:nvSpPr>
          <p:cNvPr id="49" name="TextBox 10"/>
          <p:cNvSpPr txBox="1"/>
          <p:nvPr/>
        </p:nvSpPr>
        <p:spPr bwMode="auto">
          <a:xfrm>
            <a:off x="5900738" y="1438737"/>
            <a:ext cx="5035550" cy="584775"/>
          </a:xfrm>
          <a:prstGeom prst="rect">
            <a:avLst/>
          </a:prstGeom>
          <a:noFill/>
          <a:effectLst/>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fontAlgn="auto">
              <a:spcBef>
                <a:spcPts val="0"/>
              </a:spcBef>
              <a:spcAft>
                <a:spcPts val="0"/>
              </a:spcAft>
              <a:defRPr/>
            </a:pPr>
            <a:r>
              <a:rPr lang="en-US" altLang="ko-KR" sz="3200" b="1" dirty="0">
                <a:solidFill>
                  <a:schemeClr val="accent4"/>
                </a:solidFill>
                <a:cs typeface="Arial" pitchFamily="34" charset="0"/>
              </a:rPr>
              <a:t>TÌNH HÌNH LỚP</a:t>
            </a:r>
            <a:endParaRPr lang="ko-KR" altLang="en-US" sz="3200" b="1" dirty="0">
              <a:solidFill>
                <a:schemeClr val="accent4"/>
              </a:solidFill>
              <a:cs typeface="Arial" pitchFamily="34" charset="0"/>
            </a:endParaRPr>
          </a:p>
        </p:txBody>
      </p:sp>
      <p:sp>
        <p:nvSpPr>
          <p:cNvPr id="60" name="AutoShape 92"/>
          <p:cNvSpPr>
            <a:spLocks noChangeArrowheads="1"/>
          </p:cNvSpPr>
          <p:nvPr/>
        </p:nvSpPr>
        <p:spPr bwMode="auto">
          <a:xfrm rot="5400000" flipH="1">
            <a:off x="7992340" y="2374713"/>
            <a:ext cx="816000" cy="5852008"/>
          </a:xfrm>
          <a:prstGeom prst="round2SameRect">
            <a:avLst>
              <a:gd name="adj1" fmla="val 50000"/>
              <a:gd name="adj2" fmla="val 0"/>
            </a:avLst>
          </a:prstGeom>
          <a:solidFill>
            <a:schemeClr val="bg1"/>
          </a:solidFill>
          <a:ln w="25400">
            <a:solidFill>
              <a:schemeClr val="accent5"/>
            </a:solidFill>
            <a:headEnd/>
            <a:tailEnd/>
          </a:ln>
          <a:effectLst/>
          <a:scene3d>
            <a:camera prst="orthographicFront">
              <a:rot lat="0" lon="0" rev="0"/>
            </a:camera>
            <a:lightRig rig="brightRoom" dir="t">
              <a:rot lat="0" lon="0" rev="600000"/>
            </a:lightRig>
          </a:scene3d>
          <a:sp3d prstMaterial="metal"/>
        </p:spPr>
        <p:style>
          <a:lnRef idx="1">
            <a:schemeClr val="accent1"/>
          </a:lnRef>
          <a:fillRef idx="3">
            <a:schemeClr val="accent1"/>
          </a:fillRef>
          <a:effectRef idx="2">
            <a:schemeClr val="accent1"/>
          </a:effectRef>
          <a:fontRef idx="minor">
            <a:schemeClr val="lt1"/>
          </a:fontRef>
        </p:style>
        <p:txBody>
          <a:bodyPr wrap="none"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fontAlgn="auto">
              <a:spcBef>
                <a:spcPts val="0"/>
              </a:spcBef>
              <a:spcAft>
                <a:spcPts val="0"/>
              </a:spcAft>
              <a:defRPr/>
            </a:pPr>
            <a:endParaRPr lang="ko-KR" altLang="en-US" sz="3733" dirty="0">
              <a:solidFill>
                <a:schemeClr val="bg1"/>
              </a:solidFill>
              <a:latin typeface="Arial Black" pitchFamily="34" charset="0"/>
            </a:endParaRPr>
          </a:p>
        </p:txBody>
      </p:sp>
      <p:sp>
        <p:nvSpPr>
          <p:cNvPr id="61" name="AutoShape 92"/>
          <p:cNvSpPr>
            <a:spLocks noChangeAspect="1" noChangeArrowheads="1"/>
          </p:cNvSpPr>
          <p:nvPr/>
        </p:nvSpPr>
        <p:spPr bwMode="auto">
          <a:xfrm rot="16200000" flipH="1">
            <a:off x="5004796" y="4868718"/>
            <a:ext cx="864000" cy="864000"/>
          </a:xfrm>
          <a:prstGeom prst="ellipse">
            <a:avLst/>
          </a:prstGeom>
          <a:solidFill>
            <a:schemeClr val="accent5"/>
          </a:solidFill>
          <a:ln>
            <a:noFill/>
            <a:headEnd/>
            <a:tailEnd/>
          </a:ln>
          <a:effectLst/>
          <a:scene3d>
            <a:camera prst="orthographicFront">
              <a:rot lat="0" lon="0" rev="0"/>
            </a:camera>
            <a:lightRig rig="contrasting" dir="t">
              <a:rot lat="0" lon="0" rev="1500000"/>
            </a:lightRig>
          </a:scene3d>
          <a:sp3d prstMaterial="metal">
            <a:bevelT w="0" h="0"/>
          </a:sp3d>
        </p:spPr>
        <p:style>
          <a:lnRef idx="1">
            <a:schemeClr val="accent1"/>
          </a:lnRef>
          <a:fillRef idx="3">
            <a:schemeClr val="accent1"/>
          </a:fillRef>
          <a:effectRef idx="2">
            <a:schemeClr val="accent1"/>
          </a:effectRef>
          <a:fontRef idx="minor">
            <a:schemeClr val="lt1"/>
          </a:fontRef>
        </p:style>
        <p:txBody>
          <a:bodyPr wrap="none"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fontAlgn="auto">
              <a:spcBef>
                <a:spcPts val="0"/>
              </a:spcBef>
              <a:spcAft>
                <a:spcPts val="0"/>
              </a:spcAft>
              <a:defRPr/>
            </a:pPr>
            <a:endParaRPr lang="ko-KR" altLang="en-US" sz="3733" dirty="0">
              <a:solidFill>
                <a:schemeClr val="bg1"/>
              </a:solidFill>
              <a:latin typeface="Arial Black" pitchFamily="34" charset="0"/>
            </a:endParaRPr>
          </a:p>
        </p:txBody>
      </p:sp>
      <p:sp>
        <p:nvSpPr>
          <p:cNvPr id="62" name="직사각형 112"/>
          <p:cNvSpPr>
            <a:spLocks noChangeArrowheads="1"/>
          </p:cNvSpPr>
          <p:nvPr/>
        </p:nvSpPr>
        <p:spPr bwMode="auto">
          <a:xfrm>
            <a:off x="5221288" y="4953936"/>
            <a:ext cx="427037" cy="666750"/>
          </a:xfrm>
          <a:prstGeom prst="rect">
            <a:avLst/>
          </a:prstGeom>
          <a:noFill/>
          <a:ln w="9525">
            <a:noFill/>
            <a:miter lim="800000"/>
            <a:headEnd/>
            <a:tailEnd/>
          </a:ln>
        </p:spPr>
        <p:txBody>
          <a:bodyPr wrap="none" anchor="ctr">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fontAlgn="auto">
              <a:spcBef>
                <a:spcPts val="0"/>
              </a:spcBef>
              <a:spcAft>
                <a:spcPts val="0"/>
              </a:spcAft>
              <a:defRPr/>
            </a:pPr>
            <a:r>
              <a:rPr lang="en-US" altLang="ko-KR" sz="3733" b="1" dirty="0">
                <a:solidFill>
                  <a:schemeClr val="bg1"/>
                </a:solidFill>
                <a:cs typeface="Arial" pitchFamily="34" charset="0"/>
              </a:rPr>
              <a:t>5</a:t>
            </a:r>
            <a:endParaRPr lang="ko-KR" altLang="en-US" sz="3733" b="1" dirty="0">
              <a:solidFill>
                <a:schemeClr val="bg1"/>
              </a:solidFill>
              <a:cs typeface="Arial" pitchFamily="34" charset="0"/>
            </a:endParaRPr>
          </a:p>
        </p:txBody>
      </p:sp>
      <p:grpSp>
        <p:nvGrpSpPr>
          <p:cNvPr id="63" name="그룹 104"/>
          <p:cNvGrpSpPr/>
          <p:nvPr/>
        </p:nvGrpSpPr>
        <p:grpSpPr>
          <a:xfrm>
            <a:off x="10558253" y="5205251"/>
            <a:ext cx="378043" cy="190935"/>
            <a:chOff x="7123783" y="2013388"/>
            <a:chExt cx="283532" cy="143201"/>
          </a:xfrm>
          <a:solidFill>
            <a:schemeClr val="accent5"/>
          </a:solidFill>
        </p:grpSpPr>
        <p:sp>
          <p:nvSpPr>
            <p:cNvPr id="64" name="이등변 삼각형 105"/>
            <p:cNvSpPr>
              <a:spLocks noChangeAspect="1"/>
            </p:cNvSpPr>
            <p:nvPr/>
          </p:nvSpPr>
          <p:spPr>
            <a:xfrm rot="16200000" flipV="1">
              <a:off x="7116411" y="2030989"/>
              <a:ext cx="122744" cy="108000"/>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fontAlgn="auto">
                <a:spcBef>
                  <a:spcPts val="0"/>
                </a:spcBef>
                <a:spcAft>
                  <a:spcPts val="0"/>
                </a:spcAft>
                <a:defRPr/>
              </a:pPr>
              <a:endParaRPr lang="ko-KR" altLang="en-US" sz="2400"/>
            </a:p>
          </p:txBody>
        </p:sp>
        <p:sp>
          <p:nvSpPr>
            <p:cNvPr id="65" name="이등변 삼각형 106"/>
            <p:cNvSpPr>
              <a:spLocks noChangeAspect="1"/>
            </p:cNvSpPr>
            <p:nvPr/>
          </p:nvSpPr>
          <p:spPr>
            <a:xfrm rot="16200000" flipV="1">
              <a:off x="7272714" y="2021989"/>
              <a:ext cx="143201" cy="126000"/>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fontAlgn="auto">
                <a:spcBef>
                  <a:spcPts val="0"/>
                </a:spcBef>
                <a:spcAft>
                  <a:spcPts val="0"/>
                </a:spcAft>
                <a:defRPr/>
              </a:pPr>
              <a:endParaRPr lang="ko-KR" altLang="en-US" sz="2400"/>
            </a:p>
          </p:txBody>
        </p:sp>
      </p:grpSp>
      <p:sp>
        <p:nvSpPr>
          <p:cNvPr id="6179" name="TextBox 10"/>
          <p:cNvSpPr txBox="1">
            <a:spLocks noChangeArrowheads="1"/>
          </p:cNvSpPr>
          <p:nvPr/>
        </p:nvSpPr>
        <p:spPr bwMode="auto">
          <a:xfrm>
            <a:off x="5930035" y="3868488"/>
            <a:ext cx="55112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latinLnBrk="1">
              <a:lnSpc>
                <a:spcPct val="100000"/>
              </a:lnSpc>
              <a:spcBef>
                <a:spcPct val="0"/>
              </a:spcBef>
              <a:buNone/>
            </a:pPr>
            <a:r>
              <a:rPr lang="en-US" altLang="ko-KR" sz="3200" b="1" dirty="0">
                <a:solidFill>
                  <a:srgbClr val="00B0F0"/>
                </a:solidFill>
                <a:cs typeface="Arial" panose="020B0604020202020204" pitchFamily="34" charset="0"/>
              </a:rPr>
              <a:t>LẤY Ý KIẾN DỰ THẢO CV </a:t>
            </a:r>
            <a:endParaRPr lang="ko-KR" altLang="en-US" sz="3200" b="1" dirty="0">
              <a:solidFill>
                <a:srgbClr val="00B0F0"/>
              </a:solidFill>
              <a:cs typeface="Arial" panose="020B0604020202020204" pitchFamily="34" charset="0"/>
            </a:endParaRPr>
          </a:p>
        </p:txBody>
      </p:sp>
      <p:sp>
        <p:nvSpPr>
          <p:cNvPr id="2" name="TextBox 1"/>
          <p:cNvSpPr txBox="1"/>
          <p:nvPr/>
        </p:nvSpPr>
        <p:spPr>
          <a:xfrm>
            <a:off x="5907608" y="2615949"/>
            <a:ext cx="4809454" cy="523220"/>
          </a:xfrm>
          <a:prstGeom prst="rect">
            <a:avLst/>
          </a:prstGeom>
          <a:noFill/>
        </p:spPr>
        <p:txBody>
          <a:bodyPr wrap="square">
            <a:spAutoFit/>
          </a:bodyPr>
          <a:lstStyle/>
          <a:p>
            <a:pPr>
              <a:defRPr/>
            </a:pPr>
            <a:r>
              <a:rPr lang="pt-BR" sz="2800" b="1" dirty="0">
                <a:solidFill>
                  <a:schemeClr val="accent2">
                    <a:lumMod val="50000"/>
                  </a:schemeClr>
                </a:solidFill>
              </a:rPr>
              <a:t>KẾT QUẢ HOẠT ĐỘNG HK II</a:t>
            </a:r>
            <a:endParaRPr lang="vi-VN" sz="2800" b="1" dirty="0">
              <a:solidFill>
                <a:schemeClr val="accent2">
                  <a:lumMod val="50000"/>
                </a:schemeClr>
              </a:solidFill>
            </a:endParaRPr>
          </a:p>
        </p:txBody>
      </p:sp>
      <p:pic>
        <p:nvPicPr>
          <p:cNvPr id="6181" name="Picture 4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2165225"/>
            <a:ext cx="2597355" cy="25744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 name="AutoShape 92"/>
          <p:cNvSpPr>
            <a:spLocks noChangeArrowheads="1"/>
          </p:cNvSpPr>
          <p:nvPr/>
        </p:nvSpPr>
        <p:spPr bwMode="auto">
          <a:xfrm rot="5400000" flipH="1">
            <a:off x="8037164" y="3387721"/>
            <a:ext cx="816000" cy="5852008"/>
          </a:xfrm>
          <a:prstGeom prst="round2SameRect">
            <a:avLst>
              <a:gd name="adj1" fmla="val 50000"/>
              <a:gd name="adj2" fmla="val 0"/>
            </a:avLst>
          </a:prstGeom>
          <a:solidFill>
            <a:schemeClr val="bg1"/>
          </a:solidFill>
          <a:ln w="25400">
            <a:solidFill>
              <a:schemeClr val="accent5"/>
            </a:solidFill>
            <a:headEnd/>
            <a:tailEnd/>
          </a:ln>
          <a:effectLst/>
          <a:scene3d>
            <a:camera prst="orthographicFront">
              <a:rot lat="0" lon="0" rev="0"/>
            </a:camera>
            <a:lightRig rig="brightRoom" dir="t">
              <a:rot lat="0" lon="0" rev="600000"/>
            </a:lightRig>
          </a:scene3d>
          <a:sp3d prstMaterial="metal"/>
        </p:spPr>
        <p:style>
          <a:lnRef idx="1">
            <a:schemeClr val="accent1"/>
          </a:lnRef>
          <a:fillRef idx="3">
            <a:schemeClr val="accent1"/>
          </a:fillRef>
          <a:effectRef idx="2">
            <a:schemeClr val="accent1"/>
          </a:effectRef>
          <a:fontRef idx="minor">
            <a:schemeClr val="lt1"/>
          </a:fontRef>
        </p:style>
        <p:txBody>
          <a:bodyPr wrap="none"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fontAlgn="auto">
              <a:spcBef>
                <a:spcPts val="0"/>
              </a:spcBef>
              <a:spcAft>
                <a:spcPts val="0"/>
              </a:spcAft>
              <a:defRPr/>
            </a:pPr>
            <a:endParaRPr lang="ko-KR" altLang="en-US" sz="3733" dirty="0">
              <a:solidFill>
                <a:schemeClr val="bg1"/>
              </a:solidFill>
              <a:latin typeface="Arial Black" pitchFamily="34" charset="0"/>
            </a:endParaRPr>
          </a:p>
        </p:txBody>
      </p:sp>
      <p:sp>
        <p:nvSpPr>
          <p:cNvPr id="46" name="AutoShape 92"/>
          <p:cNvSpPr>
            <a:spLocks noChangeAspect="1" noChangeArrowheads="1"/>
          </p:cNvSpPr>
          <p:nvPr/>
        </p:nvSpPr>
        <p:spPr bwMode="auto">
          <a:xfrm rot="16200000" flipH="1">
            <a:off x="5049620" y="5881726"/>
            <a:ext cx="864000" cy="864000"/>
          </a:xfrm>
          <a:prstGeom prst="ellipse">
            <a:avLst/>
          </a:prstGeom>
          <a:solidFill>
            <a:srgbClr val="FF0000"/>
          </a:solidFill>
          <a:ln>
            <a:noFill/>
            <a:headEnd/>
            <a:tailEnd/>
          </a:ln>
          <a:effectLst/>
          <a:scene3d>
            <a:camera prst="orthographicFront">
              <a:rot lat="0" lon="0" rev="0"/>
            </a:camera>
            <a:lightRig rig="contrasting" dir="t">
              <a:rot lat="0" lon="0" rev="1500000"/>
            </a:lightRig>
          </a:scene3d>
          <a:sp3d prstMaterial="metal">
            <a:bevelT w="0" h="0"/>
          </a:sp3d>
        </p:spPr>
        <p:style>
          <a:lnRef idx="1">
            <a:schemeClr val="accent1"/>
          </a:lnRef>
          <a:fillRef idx="3">
            <a:schemeClr val="accent1"/>
          </a:fillRef>
          <a:effectRef idx="2">
            <a:schemeClr val="accent1"/>
          </a:effectRef>
          <a:fontRef idx="minor">
            <a:schemeClr val="lt1"/>
          </a:fontRef>
        </p:style>
        <p:txBody>
          <a:bodyPr wrap="none"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fontAlgn="auto">
              <a:spcBef>
                <a:spcPts val="0"/>
              </a:spcBef>
              <a:spcAft>
                <a:spcPts val="0"/>
              </a:spcAft>
              <a:defRPr/>
            </a:pPr>
            <a:endParaRPr lang="ko-KR" altLang="en-US" sz="3733" dirty="0">
              <a:solidFill>
                <a:schemeClr val="bg1"/>
              </a:solidFill>
              <a:latin typeface="Arial Black" pitchFamily="34" charset="0"/>
            </a:endParaRPr>
          </a:p>
        </p:txBody>
      </p:sp>
      <p:sp>
        <p:nvSpPr>
          <p:cNvPr id="47" name="직사각형 112"/>
          <p:cNvSpPr>
            <a:spLocks noChangeArrowheads="1"/>
          </p:cNvSpPr>
          <p:nvPr/>
        </p:nvSpPr>
        <p:spPr bwMode="auto">
          <a:xfrm>
            <a:off x="5266112" y="5966944"/>
            <a:ext cx="427037" cy="666750"/>
          </a:xfrm>
          <a:prstGeom prst="rect">
            <a:avLst/>
          </a:prstGeom>
          <a:noFill/>
          <a:ln w="9525">
            <a:noFill/>
            <a:miter lim="800000"/>
            <a:headEnd/>
            <a:tailEnd/>
          </a:ln>
        </p:spPr>
        <p:txBody>
          <a:bodyPr wrap="none" anchor="ctr">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fontAlgn="auto">
              <a:spcBef>
                <a:spcPts val="0"/>
              </a:spcBef>
              <a:spcAft>
                <a:spcPts val="0"/>
              </a:spcAft>
              <a:defRPr/>
            </a:pPr>
            <a:r>
              <a:rPr lang="en-US" altLang="ko-KR" sz="3733" b="1" dirty="0">
                <a:solidFill>
                  <a:schemeClr val="bg1"/>
                </a:solidFill>
                <a:cs typeface="Arial" pitchFamily="34" charset="0"/>
              </a:rPr>
              <a:t>6</a:t>
            </a:r>
            <a:endParaRPr lang="ko-KR" altLang="en-US" sz="3733" b="1" dirty="0">
              <a:solidFill>
                <a:schemeClr val="bg1"/>
              </a:solidFill>
              <a:cs typeface="Arial" pitchFamily="34" charset="0"/>
            </a:endParaRPr>
          </a:p>
        </p:txBody>
      </p:sp>
      <p:sp>
        <p:nvSpPr>
          <p:cNvPr id="48" name="TextBox 10"/>
          <p:cNvSpPr txBox="1">
            <a:spLocks noChangeArrowheads="1"/>
          </p:cNvSpPr>
          <p:nvPr/>
        </p:nvSpPr>
        <p:spPr bwMode="auto">
          <a:xfrm>
            <a:off x="5936663" y="6021378"/>
            <a:ext cx="55112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latinLnBrk="1" hangingPunct="1">
              <a:lnSpc>
                <a:spcPct val="100000"/>
              </a:lnSpc>
              <a:spcBef>
                <a:spcPct val="0"/>
              </a:spcBef>
              <a:buFontTx/>
              <a:buNone/>
            </a:pPr>
            <a:r>
              <a:rPr lang="en-US" altLang="ko-KR" sz="3200" b="1" dirty="0">
                <a:solidFill>
                  <a:srgbClr val="4C183D"/>
                </a:solidFill>
                <a:cs typeface="Arial" panose="020B0604020202020204" pitchFamily="34" charset="0"/>
              </a:rPr>
              <a:t>Ý KIẾN CỦA PHỤ HUYNH</a:t>
            </a:r>
            <a:endParaRPr lang="ko-KR" altLang="en-US" sz="3200" b="1" dirty="0">
              <a:solidFill>
                <a:srgbClr val="4C183D"/>
              </a:solidFill>
              <a:cs typeface="Arial" panose="020B0604020202020204" pitchFamily="34" charset="0"/>
            </a:endParaRPr>
          </a:p>
        </p:txBody>
      </p:sp>
      <p:sp>
        <p:nvSpPr>
          <p:cNvPr id="50" name="TextBox 10">
            <a:extLst>
              <a:ext uri="{FF2B5EF4-FFF2-40B4-BE49-F238E27FC236}">
                <a16:creationId xmlns:a16="http://schemas.microsoft.com/office/drawing/2014/main" xmlns="" id="{7CA1A06D-C2AE-41C8-A6FE-86D58ECEA37C}"/>
              </a:ext>
            </a:extLst>
          </p:cNvPr>
          <p:cNvSpPr txBox="1">
            <a:spLocks noChangeArrowheads="1"/>
          </p:cNvSpPr>
          <p:nvPr/>
        </p:nvSpPr>
        <p:spPr bwMode="auto">
          <a:xfrm>
            <a:off x="6022800" y="5088834"/>
            <a:ext cx="538731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latinLnBrk="1">
              <a:lnSpc>
                <a:spcPct val="100000"/>
              </a:lnSpc>
              <a:spcBef>
                <a:spcPct val="0"/>
              </a:spcBef>
              <a:buNone/>
            </a:pPr>
            <a:r>
              <a:rPr lang="en-US" altLang="ko-KR" b="1" dirty="0">
                <a:solidFill>
                  <a:srgbClr val="0070C0"/>
                </a:solidFill>
                <a:cs typeface="Arial" panose="020B0604020202020204" pitchFamily="34" charset="0"/>
              </a:rPr>
              <a:t>MỘT SỐ HOẠT ĐỘNG HÈ</a:t>
            </a:r>
            <a:endParaRPr lang="ko-KR" altLang="en-US" b="1" dirty="0">
              <a:solidFill>
                <a:srgbClr val="0070C0"/>
              </a:solidFill>
              <a:cs typeface="Arial" panose="020B0604020202020204" pitchFamily="34" charset="0"/>
            </a:endParaRPr>
          </a:p>
        </p:txBody>
      </p:sp>
      <p:pic>
        <p:nvPicPr>
          <p:cNvPr id="51" name="Picture 4" descr="https://giaoan.link/wp-content/uploads/2018/12/hoa-phuong-5.png">
            <a:extLst>
              <a:ext uri="{FF2B5EF4-FFF2-40B4-BE49-F238E27FC236}">
                <a16:creationId xmlns:a16="http://schemas.microsoft.com/office/drawing/2014/main" xmlns="" id="{2E2F8ECE-B515-4DFC-AD5D-03EFD4B3DB1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996005" flipH="1">
            <a:off x="616471" y="772474"/>
            <a:ext cx="566733" cy="590281"/>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4" descr="https://giaoan.link/wp-content/uploads/2018/12/hoa-phuong-5.png">
            <a:extLst>
              <a:ext uri="{FF2B5EF4-FFF2-40B4-BE49-F238E27FC236}">
                <a16:creationId xmlns:a16="http://schemas.microsoft.com/office/drawing/2014/main" xmlns="" id="{991AB1A5-84FD-495C-A364-B677D3C8648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4262161" flipH="1">
            <a:off x="207914" y="679235"/>
            <a:ext cx="663657" cy="832084"/>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4" descr="https://giaoan.link/wp-content/uploads/2018/12/hoa-phuong-5.png">
            <a:extLst>
              <a:ext uri="{FF2B5EF4-FFF2-40B4-BE49-F238E27FC236}">
                <a16:creationId xmlns:a16="http://schemas.microsoft.com/office/drawing/2014/main" xmlns="" id="{9906EAF8-91A6-4ECE-A7C6-C0671C842E8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rot="12253396" flipH="1">
            <a:off x="512529" y="838784"/>
            <a:ext cx="456156" cy="590281"/>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2" descr="https://giaoan.link/wp-content/uploads/2018/12/hoa-phuong-4.png">
            <a:extLst>
              <a:ext uri="{FF2B5EF4-FFF2-40B4-BE49-F238E27FC236}">
                <a16:creationId xmlns:a16="http://schemas.microsoft.com/office/drawing/2014/main" xmlns="" id="{CEE1E694-1648-40DF-95F8-9C9C03A4204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5000959">
            <a:off x="-153250" y="-132546"/>
            <a:ext cx="1286284" cy="13369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62039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xmlns="" id="{FB2EE5AB-847B-471A-B2DA-B2BA6471A4CD}"/>
              </a:ext>
            </a:extLst>
          </p:cNvPr>
          <p:cNvSpPr/>
          <p:nvPr/>
        </p:nvSpPr>
        <p:spPr>
          <a:xfrm>
            <a:off x="5992837" y="1675951"/>
            <a:ext cx="6058786" cy="4539447"/>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 name="Rectangle 2">
            <a:extLst>
              <a:ext uri="{FF2B5EF4-FFF2-40B4-BE49-F238E27FC236}">
                <a16:creationId xmlns:a16="http://schemas.microsoft.com/office/drawing/2014/main" xmlns="" id="{681902F3-1C6A-4783-AAEB-40BDF7FE51AA}"/>
              </a:ext>
            </a:extLst>
          </p:cNvPr>
          <p:cNvSpPr/>
          <p:nvPr/>
        </p:nvSpPr>
        <p:spPr>
          <a:xfrm>
            <a:off x="340012" y="1660103"/>
            <a:ext cx="5464896" cy="4571143"/>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4" name="图片 3" descr="花4"/>
          <p:cNvPicPr>
            <a:picLocks noChangeAspect="1"/>
          </p:cNvPicPr>
          <p:nvPr/>
        </p:nvPicPr>
        <p:blipFill>
          <a:blip r:embed="rId2"/>
          <a:stretch>
            <a:fillRect/>
          </a:stretch>
        </p:blipFill>
        <p:spPr>
          <a:xfrm flipV="1">
            <a:off x="8898890" y="-12065"/>
            <a:ext cx="3300730" cy="1676400"/>
          </a:xfrm>
          <a:prstGeom prst="rect">
            <a:avLst/>
          </a:prstGeom>
        </p:spPr>
      </p:pic>
      <p:pic>
        <p:nvPicPr>
          <p:cNvPr id="5" name="图片 4" descr="花5"/>
          <p:cNvPicPr>
            <a:picLocks noChangeAspect="1"/>
          </p:cNvPicPr>
          <p:nvPr/>
        </p:nvPicPr>
        <p:blipFill>
          <a:blip r:embed="rId3"/>
          <a:stretch>
            <a:fillRect/>
          </a:stretch>
        </p:blipFill>
        <p:spPr>
          <a:xfrm>
            <a:off x="-15240" y="5411470"/>
            <a:ext cx="3821430" cy="1457325"/>
          </a:xfrm>
          <a:prstGeom prst="rect">
            <a:avLst/>
          </a:prstGeom>
        </p:spPr>
      </p:pic>
      <p:grpSp>
        <p:nvGrpSpPr>
          <p:cNvPr id="6" name="组合 11"/>
          <p:cNvGrpSpPr/>
          <p:nvPr/>
        </p:nvGrpSpPr>
        <p:grpSpPr>
          <a:xfrm>
            <a:off x="108488" y="464949"/>
            <a:ext cx="12083511" cy="6393051"/>
            <a:chOff x="5261" y="3406"/>
            <a:chExt cx="8762" cy="4034"/>
          </a:xfrm>
        </p:grpSpPr>
        <p:grpSp>
          <p:nvGrpSpPr>
            <p:cNvPr id="7" name="组合 8"/>
            <p:cNvGrpSpPr/>
            <p:nvPr/>
          </p:nvGrpSpPr>
          <p:grpSpPr>
            <a:xfrm>
              <a:off x="5261" y="3406"/>
              <a:ext cx="8762" cy="4035"/>
              <a:chOff x="5219" y="2121"/>
              <a:chExt cx="8762" cy="4035"/>
            </a:xfrm>
          </p:grpSpPr>
          <p:cxnSp>
            <p:nvCxnSpPr>
              <p:cNvPr id="9" name="直接连接符 1"/>
              <p:cNvCxnSpPr/>
              <p:nvPr/>
            </p:nvCxnSpPr>
            <p:spPr>
              <a:xfrm>
                <a:off x="5219" y="6131"/>
                <a:ext cx="8762" cy="10"/>
              </a:xfrm>
              <a:prstGeom prst="line">
                <a:avLst/>
              </a:prstGeom>
              <a:ln w="22225">
                <a:solidFill>
                  <a:srgbClr val="336601"/>
                </a:solidFill>
              </a:ln>
            </p:spPr>
            <p:style>
              <a:lnRef idx="1">
                <a:schemeClr val="accent1"/>
              </a:lnRef>
              <a:fillRef idx="0">
                <a:schemeClr val="accent1"/>
              </a:fillRef>
              <a:effectRef idx="0">
                <a:schemeClr val="accent1"/>
              </a:effectRef>
              <a:fontRef idx="minor">
                <a:schemeClr val="tx1"/>
              </a:fontRef>
            </p:style>
          </p:cxnSp>
          <p:cxnSp>
            <p:nvCxnSpPr>
              <p:cNvPr id="10" name="直接连接符 2"/>
              <p:cNvCxnSpPr/>
              <p:nvPr/>
            </p:nvCxnSpPr>
            <p:spPr>
              <a:xfrm>
                <a:off x="5219" y="2121"/>
                <a:ext cx="0" cy="4035"/>
              </a:xfrm>
              <a:prstGeom prst="line">
                <a:avLst/>
              </a:prstGeom>
              <a:ln w="22225">
                <a:solidFill>
                  <a:srgbClr val="336601"/>
                </a:solidFill>
              </a:ln>
            </p:spPr>
            <p:style>
              <a:lnRef idx="1">
                <a:schemeClr val="accent1"/>
              </a:lnRef>
              <a:fillRef idx="0">
                <a:schemeClr val="accent1"/>
              </a:fillRef>
              <a:effectRef idx="0">
                <a:schemeClr val="accent1"/>
              </a:effectRef>
              <a:fontRef idx="minor">
                <a:schemeClr val="tx1"/>
              </a:fontRef>
            </p:style>
          </p:cxnSp>
          <p:cxnSp>
            <p:nvCxnSpPr>
              <p:cNvPr id="11" name="直接连接符 5"/>
              <p:cNvCxnSpPr/>
              <p:nvPr/>
            </p:nvCxnSpPr>
            <p:spPr>
              <a:xfrm>
                <a:off x="13966" y="2121"/>
                <a:ext cx="0" cy="4035"/>
              </a:xfrm>
              <a:prstGeom prst="line">
                <a:avLst/>
              </a:prstGeom>
              <a:ln w="22225">
                <a:solidFill>
                  <a:srgbClr val="336601"/>
                </a:solidFill>
              </a:ln>
            </p:spPr>
            <p:style>
              <a:lnRef idx="1">
                <a:schemeClr val="accent1"/>
              </a:lnRef>
              <a:fillRef idx="0">
                <a:schemeClr val="accent1"/>
              </a:fillRef>
              <a:effectRef idx="0">
                <a:schemeClr val="accent1"/>
              </a:effectRef>
              <a:fontRef idx="minor">
                <a:schemeClr val="tx1"/>
              </a:fontRef>
            </p:style>
          </p:cxnSp>
          <p:cxnSp>
            <p:nvCxnSpPr>
              <p:cNvPr id="12" name="直接连接符 6"/>
              <p:cNvCxnSpPr/>
              <p:nvPr/>
            </p:nvCxnSpPr>
            <p:spPr>
              <a:xfrm>
                <a:off x="5219" y="2124"/>
                <a:ext cx="1336" cy="12"/>
              </a:xfrm>
              <a:prstGeom prst="line">
                <a:avLst/>
              </a:prstGeom>
              <a:ln w="22225">
                <a:solidFill>
                  <a:srgbClr val="336601"/>
                </a:solidFill>
              </a:ln>
            </p:spPr>
            <p:style>
              <a:lnRef idx="1">
                <a:schemeClr val="accent1"/>
              </a:lnRef>
              <a:fillRef idx="0">
                <a:schemeClr val="accent1"/>
              </a:fillRef>
              <a:effectRef idx="0">
                <a:schemeClr val="accent1"/>
              </a:effectRef>
              <a:fontRef idx="minor">
                <a:schemeClr val="tx1"/>
              </a:fontRef>
            </p:style>
          </p:cxnSp>
        </p:grpSp>
        <p:cxnSp>
          <p:nvCxnSpPr>
            <p:cNvPr id="8" name="直接连接符 10"/>
            <p:cNvCxnSpPr/>
            <p:nvPr/>
          </p:nvCxnSpPr>
          <p:spPr>
            <a:xfrm>
              <a:off x="12672" y="3421"/>
              <a:ext cx="1336" cy="12"/>
            </a:xfrm>
            <a:prstGeom prst="line">
              <a:avLst/>
            </a:prstGeom>
            <a:ln w="22225">
              <a:solidFill>
                <a:srgbClr val="336601"/>
              </a:solidFill>
            </a:ln>
          </p:spPr>
          <p:style>
            <a:lnRef idx="1">
              <a:schemeClr val="accent1"/>
            </a:lnRef>
            <a:fillRef idx="0">
              <a:schemeClr val="accent1"/>
            </a:fillRef>
            <a:effectRef idx="0">
              <a:schemeClr val="accent1"/>
            </a:effectRef>
            <a:fontRef idx="minor">
              <a:schemeClr val="tx1"/>
            </a:fontRef>
          </p:style>
        </p:cxnSp>
      </p:grpSp>
      <p:pic>
        <p:nvPicPr>
          <p:cNvPr id="15" name="图片 17" descr="花"/>
          <p:cNvPicPr>
            <a:picLocks noChangeAspect="1"/>
          </p:cNvPicPr>
          <p:nvPr/>
        </p:nvPicPr>
        <p:blipFill>
          <a:blip r:embed="rId4"/>
          <a:stretch>
            <a:fillRect/>
          </a:stretch>
        </p:blipFill>
        <p:spPr>
          <a:xfrm>
            <a:off x="59163" y="22187"/>
            <a:ext cx="1229995" cy="1103630"/>
          </a:xfrm>
          <a:prstGeom prst="rect">
            <a:avLst/>
          </a:prstGeom>
        </p:spPr>
      </p:pic>
      <p:pic>
        <p:nvPicPr>
          <p:cNvPr id="16" name="图片 18" descr="鸟"/>
          <p:cNvPicPr>
            <a:picLocks noChangeAspect="1"/>
          </p:cNvPicPr>
          <p:nvPr/>
        </p:nvPicPr>
        <p:blipFill>
          <a:blip r:embed="rId5"/>
          <a:stretch>
            <a:fillRect/>
          </a:stretch>
        </p:blipFill>
        <p:spPr>
          <a:xfrm>
            <a:off x="10853284" y="2122844"/>
            <a:ext cx="1003935" cy="784860"/>
          </a:xfrm>
          <a:prstGeom prst="rect">
            <a:avLst/>
          </a:prstGeom>
        </p:spPr>
      </p:pic>
      <p:sp>
        <p:nvSpPr>
          <p:cNvPr id="17" name="文本框 21"/>
          <p:cNvSpPr txBox="1"/>
          <p:nvPr/>
        </p:nvSpPr>
        <p:spPr>
          <a:xfrm>
            <a:off x="1640199" y="181210"/>
            <a:ext cx="9565076" cy="754374"/>
          </a:xfrm>
          <a:prstGeom prst="rect">
            <a:avLst/>
          </a:prstGeom>
          <a:noFill/>
        </p:spPr>
        <p:txBody>
          <a:bodyPr wrap="square" rtlCol="0">
            <a:spAutoFit/>
          </a:bodyPr>
          <a:lstStyle/>
          <a:p>
            <a:pPr algn="ctr">
              <a:lnSpc>
                <a:spcPct val="130000"/>
              </a:lnSpc>
            </a:pPr>
            <a:r>
              <a:rPr lang="en-US" altLang="zh-CN" sz="3600" b="1" dirty="0">
                <a:solidFill>
                  <a:srgbClr val="336601"/>
                </a:solidFill>
                <a:ea typeface="微软雅黑" panose="020B0503020204020204" charset="-122"/>
              </a:rPr>
              <a:t>ĐÁNH GIÁ THEO TT 22</a:t>
            </a:r>
          </a:p>
        </p:txBody>
      </p:sp>
      <p:pic>
        <p:nvPicPr>
          <p:cNvPr id="18" name="图片 23" descr="花2"/>
          <p:cNvPicPr>
            <a:picLocks noChangeAspect="1"/>
          </p:cNvPicPr>
          <p:nvPr/>
        </p:nvPicPr>
        <p:blipFill>
          <a:blip r:embed="rId6"/>
          <a:stretch>
            <a:fillRect/>
          </a:stretch>
        </p:blipFill>
        <p:spPr>
          <a:xfrm>
            <a:off x="11393834" y="6001903"/>
            <a:ext cx="887095" cy="897890"/>
          </a:xfrm>
          <a:prstGeom prst="rect">
            <a:avLst/>
          </a:prstGeom>
        </p:spPr>
      </p:pic>
      <p:sp>
        <p:nvSpPr>
          <p:cNvPr id="22" name="Rectangle 21">
            <a:extLst>
              <a:ext uri="{FF2B5EF4-FFF2-40B4-BE49-F238E27FC236}">
                <a16:creationId xmlns:a16="http://schemas.microsoft.com/office/drawing/2014/main" xmlns="" id="{24BEED92-E928-4332-B364-623EAB07D454}"/>
              </a:ext>
            </a:extLst>
          </p:cNvPr>
          <p:cNvSpPr/>
          <p:nvPr/>
        </p:nvSpPr>
        <p:spPr>
          <a:xfrm>
            <a:off x="412342" y="1792530"/>
            <a:ext cx="5285073" cy="4785926"/>
          </a:xfrm>
          <a:prstGeom prst="rect">
            <a:avLst/>
          </a:prstGeom>
        </p:spPr>
        <p:txBody>
          <a:bodyPr wrap="square">
            <a:spAutoFit/>
          </a:bodyPr>
          <a:lstStyle/>
          <a:p>
            <a:pPr>
              <a:spcBef>
                <a:spcPts val="1800"/>
              </a:spcBef>
              <a:defRPr/>
            </a:pPr>
            <a:r>
              <a:rPr lang="en-US" sz="3000" b="1" dirty="0">
                <a:latin typeface="Times New Roman" panose="02020603050405020304" pitchFamily="18" charset="0"/>
                <a:cs typeface="Times New Roman" panose="02020603050405020304" pitchFamily="18" charset="0"/>
              </a:rPr>
              <a:t> </a:t>
            </a:r>
            <a:r>
              <a:rPr lang="en-US" sz="2800" b="1" u="sng" dirty="0" err="1">
                <a:latin typeface="Times New Roman" panose="02020603050405020304" pitchFamily="18" charset="0"/>
                <a:cs typeface="Times New Roman" panose="02020603050405020304" pitchFamily="18" charset="0"/>
              </a:rPr>
              <a:t>Học</a:t>
            </a:r>
            <a:r>
              <a:rPr lang="en-US" sz="2800" b="1" u="sng" dirty="0">
                <a:latin typeface="Times New Roman" panose="02020603050405020304" pitchFamily="18" charset="0"/>
                <a:cs typeface="Times New Roman" panose="02020603050405020304" pitchFamily="18" charset="0"/>
              </a:rPr>
              <a:t> </a:t>
            </a:r>
            <a:r>
              <a:rPr lang="en-US" sz="2800" b="1" u="sng" dirty="0" err="1">
                <a:latin typeface="Times New Roman" panose="02020603050405020304" pitchFamily="18" charset="0"/>
                <a:cs typeface="Times New Roman" panose="02020603050405020304" pitchFamily="18" charset="0"/>
              </a:rPr>
              <a:t>sinh</a:t>
            </a:r>
            <a:r>
              <a:rPr lang="en-US" sz="2800" b="1" u="sng" dirty="0">
                <a:latin typeface="Times New Roman" panose="02020603050405020304" pitchFamily="18" charset="0"/>
                <a:cs typeface="Times New Roman" panose="02020603050405020304" pitchFamily="18" charset="0"/>
              </a:rPr>
              <a:t> </a:t>
            </a:r>
            <a:r>
              <a:rPr lang="en-US" sz="2800" b="1" u="sng" dirty="0" err="1">
                <a:latin typeface="Times New Roman" panose="02020603050405020304" pitchFamily="18" charset="0"/>
                <a:cs typeface="Times New Roman" panose="02020603050405020304" pitchFamily="18" charset="0"/>
              </a:rPr>
              <a:t>lên</a:t>
            </a:r>
            <a:r>
              <a:rPr lang="en-US" sz="2800" b="1" u="sng" dirty="0">
                <a:latin typeface="Times New Roman" panose="02020603050405020304" pitchFamily="18" charset="0"/>
                <a:cs typeface="Times New Roman" panose="02020603050405020304" pitchFamily="18" charset="0"/>
              </a:rPr>
              <a:t> </a:t>
            </a:r>
            <a:r>
              <a:rPr lang="en-US" sz="2800" b="1" u="sng" dirty="0" err="1">
                <a:latin typeface="Times New Roman" panose="02020603050405020304" pitchFamily="18" charset="0"/>
                <a:cs typeface="Times New Roman" panose="02020603050405020304" pitchFamily="18" charset="0"/>
              </a:rPr>
              <a:t>lớp</a:t>
            </a:r>
            <a:r>
              <a:rPr lang="en-US" sz="2800" b="1" dirty="0">
                <a:latin typeface="Times New Roman" panose="02020603050405020304" pitchFamily="18" charset="0"/>
                <a:cs typeface="Times New Roman" panose="02020603050405020304" pitchFamily="18" charset="0"/>
              </a:rPr>
              <a:t>:</a:t>
            </a:r>
          </a:p>
          <a:p>
            <a:pPr marL="457200" indent="-457200">
              <a:spcBef>
                <a:spcPts val="1800"/>
              </a:spcBef>
              <a:buFontTx/>
              <a:buChar char="-"/>
              <a:defRPr/>
            </a:pPr>
            <a:r>
              <a:rPr lang="en-US" sz="2800" b="1" dirty="0" err="1">
                <a:latin typeface="Times New Roman" panose="02020603050405020304" pitchFamily="18" charset="0"/>
                <a:cs typeface="Times New Roman" panose="02020603050405020304" pitchFamily="18" charset="0"/>
              </a:rPr>
              <a:t>Có</a:t>
            </a:r>
            <a:r>
              <a:rPr lang="en-US" sz="2800" b="1" dirty="0">
                <a:latin typeface="Times New Roman" panose="02020603050405020304" pitchFamily="18" charset="0"/>
                <a:cs typeface="Times New Roman" panose="02020603050405020304" pitchFamily="18" charset="0"/>
              </a:rPr>
              <a:t> 6 </a:t>
            </a:r>
            <a:r>
              <a:rPr lang="en-US" sz="2800" b="1" dirty="0" err="1">
                <a:latin typeface="Times New Roman" panose="02020603050405020304" pitchFamily="18" charset="0"/>
                <a:cs typeface="Times New Roman" panose="02020603050405020304" pitchFamily="18" charset="0"/>
              </a:rPr>
              <a:t>môn</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trên</a:t>
            </a:r>
            <a:r>
              <a:rPr lang="en-US" sz="2800" b="1" dirty="0">
                <a:latin typeface="Times New Roman" panose="02020603050405020304" pitchFamily="18" charset="0"/>
                <a:cs typeface="Times New Roman" panose="02020603050405020304" pitchFamily="18" charset="0"/>
              </a:rPr>
              <a:t> 5.0 + 4 </a:t>
            </a:r>
            <a:r>
              <a:rPr lang="en-US" sz="2800" b="1" dirty="0" err="1">
                <a:latin typeface="Times New Roman" panose="02020603050405020304" pitchFamily="18" charset="0"/>
                <a:cs typeface="Times New Roman" panose="02020603050405020304" pitchFamily="18" charset="0"/>
              </a:rPr>
              <a:t>môn</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nhận</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xét</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Đạt</a:t>
            </a:r>
            <a:endParaRPr lang="en-US" sz="2800" b="1" dirty="0">
              <a:latin typeface="Times New Roman" panose="02020603050405020304" pitchFamily="18" charset="0"/>
              <a:cs typeface="Times New Roman" panose="02020603050405020304" pitchFamily="18" charset="0"/>
            </a:endParaRPr>
          </a:p>
          <a:p>
            <a:pPr marL="457200" indent="-457200">
              <a:spcBef>
                <a:spcPts val="1800"/>
              </a:spcBef>
              <a:buFontTx/>
              <a:buChar char="-"/>
              <a:defRPr/>
            </a:pPr>
            <a:r>
              <a:rPr lang="en-US" sz="2800" b="1" dirty="0" err="1">
                <a:latin typeface="Times New Roman" panose="02020603050405020304" pitchFamily="18" charset="0"/>
                <a:cs typeface="Times New Roman" panose="02020603050405020304" pitchFamily="18" charset="0"/>
              </a:rPr>
              <a:t>Hoặc</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Có</a:t>
            </a:r>
            <a:r>
              <a:rPr lang="en-US" sz="2800" b="1" dirty="0">
                <a:latin typeface="Times New Roman" panose="02020603050405020304" pitchFamily="18" charset="0"/>
                <a:cs typeface="Times New Roman" panose="02020603050405020304" pitchFamily="18" charset="0"/>
              </a:rPr>
              <a:t> 7 </a:t>
            </a:r>
            <a:r>
              <a:rPr lang="en-US" sz="2800" b="1" dirty="0" err="1">
                <a:latin typeface="Times New Roman" panose="02020603050405020304" pitchFamily="18" charset="0"/>
                <a:cs typeface="Times New Roman" panose="02020603050405020304" pitchFamily="18" charset="0"/>
              </a:rPr>
              <a:t>môn</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trên</a:t>
            </a:r>
            <a:r>
              <a:rPr lang="en-US" sz="2800" b="1" dirty="0">
                <a:latin typeface="Times New Roman" panose="02020603050405020304" pitchFamily="18" charset="0"/>
                <a:cs typeface="Times New Roman" panose="02020603050405020304" pitchFamily="18" charset="0"/>
              </a:rPr>
              <a:t> 5.0 + 3/4 </a:t>
            </a:r>
            <a:r>
              <a:rPr lang="en-US" sz="2800" b="1" dirty="0" err="1">
                <a:latin typeface="Times New Roman" panose="02020603050405020304" pitchFamily="18" charset="0"/>
                <a:cs typeface="Times New Roman" panose="02020603050405020304" pitchFamily="18" charset="0"/>
              </a:rPr>
              <a:t>môn</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nhận</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xét</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Đạt</a:t>
            </a:r>
            <a:endParaRPr lang="en-US" sz="2800" b="1" dirty="0">
              <a:latin typeface="Times New Roman" panose="02020603050405020304" pitchFamily="18" charset="0"/>
              <a:cs typeface="Times New Roman" panose="02020603050405020304" pitchFamily="18" charset="0"/>
            </a:endParaRPr>
          </a:p>
          <a:p>
            <a:pPr marL="457200" indent="-457200">
              <a:spcBef>
                <a:spcPts val="1800"/>
              </a:spcBef>
              <a:buFontTx/>
              <a:buChar char="-"/>
              <a:defRPr/>
            </a:pPr>
            <a:r>
              <a:rPr lang="en-US" sz="2800" b="1" dirty="0" err="1">
                <a:latin typeface="Times New Roman" panose="02020603050405020304" pitchFamily="18" charset="0"/>
                <a:cs typeface="Times New Roman" panose="02020603050405020304" pitchFamily="18" charset="0"/>
              </a:rPr>
              <a:t>Hạnh</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kiểm</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Đạt</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trở</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lên</a:t>
            </a:r>
            <a:endParaRPr lang="en-US" sz="2800" b="1" dirty="0">
              <a:latin typeface="Times New Roman" panose="02020603050405020304" pitchFamily="18" charset="0"/>
              <a:cs typeface="Times New Roman" panose="02020603050405020304" pitchFamily="18" charset="0"/>
            </a:endParaRPr>
          </a:p>
          <a:p>
            <a:pPr marL="457200" indent="-457200">
              <a:spcBef>
                <a:spcPts val="1800"/>
              </a:spcBef>
              <a:buFontTx/>
              <a:buChar char="-"/>
              <a:defRPr/>
            </a:pPr>
            <a:endParaRPr lang="en-US" sz="2800" b="1" dirty="0">
              <a:latin typeface="Times New Roman" panose="02020603050405020304" pitchFamily="18" charset="0"/>
              <a:cs typeface="Times New Roman" panose="02020603050405020304" pitchFamily="18" charset="0"/>
            </a:endParaRPr>
          </a:p>
          <a:p>
            <a:pPr>
              <a:spcBef>
                <a:spcPts val="1800"/>
              </a:spcBef>
              <a:defRPr/>
            </a:pPr>
            <a:r>
              <a:rPr lang="en-US" sz="3200" b="1" dirty="0">
                <a:latin typeface="Times New Roman" panose="02020603050405020304" pitchFamily="18" charset="0"/>
                <a:cs typeface="Times New Roman" panose="02020603050405020304" pitchFamily="18" charset="0"/>
              </a:rPr>
              <a:t> </a:t>
            </a:r>
          </a:p>
        </p:txBody>
      </p:sp>
      <p:sp>
        <p:nvSpPr>
          <p:cNvPr id="21" name="Rectangle 20">
            <a:extLst>
              <a:ext uri="{FF2B5EF4-FFF2-40B4-BE49-F238E27FC236}">
                <a16:creationId xmlns:a16="http://schemas.microsoft.com/office/drawing/2014/main" xmlns="" id="{B7BF03B7-D522-4C88-8E1E-F16F19F47BAA}"/>
              </a:ext>
            </a:extLst>
          </p:cNvPr>
          <p:cNvSpPr/>
          <p:nvPr/>
        </p:nvSpPr>
        <p:spPr>
          <a:xfrm>
            <a:off x="6121485" y="1724733"/>
            <a:ext cx="6058796" cy="4031873"/>
          </a:xfrm>
          <a:prstGeom prst="rect">
            <a:avLst/>
          </a:prstGeom>
        </p:spPr>
        <p:txBody>
          <a:bodyPr wrap="square">
            <a:spAutoFit/>
          </a:bodyPr>
          <a:lstStyle/>
          <a:p>
            <a:pPr>
              <a:spcBef>
                <a:spcPts val="1800"/>
              </a:spcBef>
              <a:defRPr/>
            </a:pPr>
            <a:r>
              <a:rPr lang="en-US" sz="2800" b="1" u="sng" dirty="0" err="1">
                <a:latin typeface="Times New Roman" panose="02020603050405020304" pitchFamily="18" charset="0"/>
                <a:cs typeface="Times New Roman" panose="02020603050405020304" pitchFamily="18" charset="0"/>
              </a:rPr>
              <a:t>Rèn</a:t>
            </a:r>
            <a:r>
              <a:rPr lang="en-US" sz="2800" b="1" u="sng" dirty="0">
                <a:latin typeface="Times New Roman" panose="02020603050405020304" pitchFamily="18" charset="0"/>
                <a:cs typeface="Times New Roman" panose="02020603050405020304" pitchFamily="18" charset="0"/>
              </a:rPr>
              <a:t> </a:t>
            </a:r>
            <a:r>
              <a:rPr lang="en-US" sz="2800" b="1" u="sng" dirty="0" err="1">
                <a:latin typeface="Times New Roman" panose="02020603050405020304" pitchFamily="18" charset="0"/>
                <a:cs typeface="Times New Roman" panose="02020603050405020304" pitchFamily="18" charset="0"/>
              </a:rPr>
              <a:t>luyện</a:t>
            </a:r>
            <a:r>
              <a:rPr lang="en-US" sz="2800" b="1" u="sng" dirty="0">
                <a:latin typeface="Times New Roman" panose="02020603050405020304" pitchFamily="18" charset="0"/>
                <a:cs typeface="Times New Roman" panose="02020603050405020304" pitchFamily="18" charset="0"/>
              </a:rPr>
              <a:t> </a:t>
            </a:r>
            <a:r>
              <a:rPr lang="en-US" sz="2800" b="1" u="sng" dirty="0" err="1">
                <a:latin typeface="Times New Roman" panose="02020603050405020304" pitchFamily="18" charset="0"/>
                <a:cs typeface="Times New Roman" panose="02020603050405020304" pitchFamily="18" charset="0"/>
              </a:rPr>
              <a:t>trong</a:t>
            </a:r>
            <a:r>
              <a:rPr lang="en-US" sz="2800" b="1" u="sng" dirty="0">
                <a:latin typeface="Times New Roman" panose="02020603050405020304" pitchFamily="18" charset="0"/>
                <a:cs typeface="Times New Roman" panose="02020603050405020304" pitchFamily="18" charset="0"/>
              </a:rPr>
              <a:t> </a:t>
            </a:r>
            <a:r>
              <a:rPr lang="en-US" sz="2800" b="1" u="sng" dirty="0" err="1">
                <a:latin typeface="Times New Roman" panose="02020603050405020304" pitchFamily="18" charset="0"/>
                <a:cs typeface="Times New Roman" panose="02020603050405020304" pitchFamily="18" charset="0"/>
              </a:rPr>
              <a:t>hè</a:t>
            </a:r>
            <a:r>
              <a:rPr lang="en-US" sz="2800" b="1" dirty="0">
                <a:latin typeface="Times New Roman" panose="02020603050405020304" pitchFamily="18" charset="0"/>
                <a:cs typeface="Times New Roman" panose="02020603050405020304" pitchFamily="18" charset="0"/>
              </a:rPr>
              <a:t>: </a:t>
            </a:r>
          </a:p>
          <a:p>
            <a:pPr>
              <a:spcBef>
                <a:spcPts val="1800"/>
              </a:spcBef>
              <a:defRPr/>
            </a:pP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Có</a:t>
            </a:r>
            <a:r>
              <a:rPr lang="en-US" sz="2800" b="1" dirty="0">
                <a:latin typeface="Times New Roman" panose="02020603050405020304" pitchFamily="18" charset="0"/>
                <a:cs typeface="Times New Roman" panose="02020603050405020304" pitchFamily="18" charset="0"/>
              </a:rPr>
              <a:t> 5 </a:t>
            </a:r>
            <a:r>
              <a:rPr lang="en-US" sz="2800" b="1" dirty="0" err="1">
                <a:latin typeface="Times New Roman" panose="02020603050405020304" pitchFamily="18" charset="0"/>
                <a:cs typeface="Times New Roman" panose="02020603050405020304" pitchFamily="18" charset="0"/>
              </a:rPr>
              <a:t>môn</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trên</a:t>
            </a:r>
            <a:r>
              <a:rPr lang="en-US" sz="2800" b="1" dirty="0">
                <a:latin typeface="Times New Roman" panose="02020603050405020304" pitchFamily="18" charset="0"/>
                <a:cs typeface="Times New Roman" panose="02020603050405020304" pitchFamily="18" charset="0"/>
              </a:rPr>
              <a:t> 5.0 + 4 </a:t>
            </a:r>
            <a:r>
              <a:rPr lang="en-US" sz="2800" b="1" dirty="0" err="1">
                <a:latin typeface="Times New Roman" panose="02020603050405020304" pitchFamily="18" charset="0"/>
                <a:cs typeface="Times New Roman" panose="02020603050405020304" pitchFamily="18" charset="0"/>
              </a:rPr>
              <a:t>môn</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nhận</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xét</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Đạt</a:t>
            </a:r>
            <a:endParaRPr lang="en-US" sz="2800" b="1" dirty="0">
              <a:latin typeface="Times New Roman" panose="02020603050405020304" pitchFamily="18" charset="0"/>
              <a:cs typeface="Times New Roman" panose="02020603050405020304" pitchFamily="18" charset="0"/>
            </a:endParaRPr>
          </a:p>
          <a:p>
            <a:pPr marL="457200" indent="-457200">
              <a:spcBef>
                <a:spcPts val="1800"/>
              </a:spcBef>
              <a:buFontTx/>
              <a:buChar char="-"/>
              <a:defRPr/>
            </a:pPr>
            <a:r>
              <a:rPr lang="en-US" sz="2800" b="1" dirty="0" err="1">
                <a:latin typeface="Times New Roman" panose="02020603050405020304" pitchFamily="18" charset="0"/>
                <a:cs typeface="Times New Roman" panose="02020603050405020304" pitchFamily="18" charset="0"/>
              </a:rPr>
              <a:t>Hoặc</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Có</a:t>
            </a:r>
            <a:r>
              <a:rPr lang="en-US" sz="2800" b="1" dirty="0">
                <a:latin typeface="Times New Roman" panose="02020603050405020304" pitchFamily="18" charset="0"/>
                <a:cs typeface="Times New Roman" panose="02020603050405020304" pitchFamily="18" charset="0"/>
              </a:rPr>
              <a:t> 6 </a:t>
            </a:r>
            <a:r>
              <a:rPr lang="en-US" sz="2800" b="1" dirty="0" err="1">
                <a:latin typeface="Times New Roman" panose="02020603050405020304" pitchFamily="18" charset="0"/>
                <a:cs typeface="Times New Roman" panose="02020603050405020304" pitchFamily="18" charset="0"/>
              </a:rPr>
              <a:t>môn</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trên</a:t>
            </a:r>
            <a:r>
              <a:rPr lang="en-US" sz="2800" b="1" dirty="0">
                <a:latin typeface="Times New Roman" panose="02020603050405020304" pitchFamily="18" charset="0"/>
                <a:cs typeface="Times New Roman" panose="02020603050405020304" pitchFamily="18" charset="0"/>
              </a:rPr>
              <a:t> 5.0 + 2/4 </a:t>
            </a:r>
            <a:r>
              <a:rPr lang="en-US" sz="2800" b="1" dirty="0" err="1">
                <a:latin typeface="Times New Roman" panose="02020603050405020304" pitchFamily="18" charset="0"/>
                <a:cs typeface="Times New Roman" panose="02020603050405020304" pitchFamily="18" charset="0"/>
              </a:rPr>
              <a:t>môn</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nhận</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xét</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Đạt</a:t>
            </a:r>
            <a:endParaRPr lang="en-US" sz="2800" b="1" dirty="0">
              <a:latin typeface="Times New Roman" panose="02020603050405020304" pitchFamily="18" charset="0"/>
              <a:cs typeface="Times New Roman" panose="02020603050405020304" pitchFamily="18" charset="0"/>
            </a:endParaRPr>
          </a:p>
          <a:p>
            <a:pPr marL="457200" indent="-457200">
              <a:spcBef>
                <a:spcPts val="1800"/>
              </a:spcBef>
              <a:buFontTx/>
              <a:buChar char="-"/>
              <a:defRPr/>
            </a:pPr>
            <a:r>
              <a:rPr lang="en-US" sz="2800" b="1" dirty="0" err="1">
                <a:latin typeface="Times New Roman" panose="02020603050405020304" pitchFamily="18" charset="0"/>
                <a:cs typeface="Times New Roman" panose="02020603050405020304" pitchFamily="18" charset="0"/>
              </a:rPr>
              <a:t>Hoặc</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hạnh</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kiểm</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ch</a:t>
            </a:r>
            <a:r>
              <a:rPr lang="vi-VN" sz="2800" b="1" dirty="0">
                <a:latin typeface="Times New Roman" panose="02020603050405020304" pitchFamily="18" charset="0"/>
                <a:cs typeface="Times New Roman" panose="02020603050405020304" pitchFamily="18" charset="0"/>
              </a:rPr>
              <a:t>ư</a:t>
            </a:r>
            <a:r>
              <a:rPr lang="en-US" sz="2800" b="1" dirty="0">
                <a:latin typeface="Times New Roman" panose="02020603050405020304" pitchFamily="18" charset="0"/>
                <a:cs typeface="Times New Roman" panose="02020603050405020304" pitchFamily="18" charset="0"/>
              </a:rPr>
              <a:t>a </a:t>
            </a:r>
            <a:r>
              <a:rPr lang="en-US" sz="2800" b="1" dirty="0" err="1">
                <a:latin typeface="Times New Roman" panose="02020603050405020304" pitchFamily="18" charset="0"/>
                <a:cs typeface="Times New Roman" panose="02020603050405020304" pitchFamily="18" charset="0"/>
              </a:rPr>
              <a:t>đạt</a:t>
            </a:r>
            <a:r>
              <a:rPr lang="en-US" sz="2800" b="1" dirty="0">
                <a:latin typeface="Times New Roman" panose="02020603050405020304" pitchFamily="18" charset="0"/>
                <a:cs typeface="Times New Roman" panose="02020603050405020304" pitchFamily="18" charset="0"/>
              </a:rPr>
              <a:t>.</a:t>
            </a:r>
          </a:p>
          <a:p>
            <a:pPr>
              <a:spcBef>
                <a:spcPts val="1800"/>
              </a:spcBef>
              <a:defRPr/>
            </a:pPr>
            <a:endParaRPr lang="en-US" sz="28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92319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par>
                                <p:cTn id="10" presetID="53" presetClass="entr" presetSubtype="16"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500" fill="hold"/>
                                        <p:tgtEl>
                                          <p:spTgt spid="5"/>
                                        </p:tgtEl>
                                        <p:attrNameLst>
                                          <p:attrName>ppt_w</p:attrName>
                                        </p:attrNameLst>
                                      </p:cBhvr>
                                      <p:tavLst>
                                        <p:tav tm="0">
                                          <p:val>
                                            <p:fltVal val="0"/>
                                          </p:val>
                                        </p:tav>
                                        <p:tav tm="100000">
                                          <p:val>
                                            <p:strVal val="#ppt_w"/>
                                          </p:val>
                                        </p:tav>
                                      </p:tavLst>
                                    </p:anim>
                                    <p:anim calcmode="lin" valueType="num">
                                      <p:cBhvr>
                                        <p:cTn id="13" dur="500" fill="hold"/>
                                        <p:tgtEl>
                                          <p:spTgt spid="5"/>
                                        </p:tgtEl>
                                        <p:attrNameLst>
                                          <p:attrName>ppt_h</p:attrName>
                                        </p:attrNameLst>
                                      </p:cBhvr>
                                      <p:tavLst>
                                        <p:tav tm="0">
                                          <p:val>
                                            <p:fltVal val="0"/>
                                          </p:val>
                                        </p:tav>
                                        <p:tav tm="100000">
                                          <p:val>
                                            <p:strVal val="#ppt_h"/>
                                          </p:val>
                                        </p:tav>
                                      </p:tavLst>
                                    </p:anim>
                                    <p:animEffect transition="in" filter="fade">
                                      <p:cBhvr>
                                        <p:cTn id="14" dur="500"/>
                                        <p:tgtEl>
                                          <p:spTgt spid="5"/>
                                        </p:tgtEl>
                                      </p:cBhvr>
                                    </p:animEffect>
                                  </p:childTnLst>
                                </p:cTn>
                              </p:par>
                            </p:childTnLst>
                          </p:cTn>
                        </p:par>
                        <p:par>
                          <p:cTn id="15" fill="hold">
                            <p:stCondLst>
                              <p:cond delay="500"/>
                            </p:stCondLst>
                            <p:childTnLst>
                              <p:par>
                                <p:cTn id="16" presetID="17" presetClass="entr" presetSubtype="10" fill="hold" nodeType="afterEffect">
                                  <p:stCondLst>
                                    <p:cond delay="0"/>
                                  </p:stCondLst>
                                  <p:childTnLst>
                                    <p:set>
                                      <p:cBhvr>
                                        <p:cTn id="17" dur="1" fill="hold">
                                          <p:stCondLst>
                                            <p:cond delay="0"/>
                                          </p:stCondLst>
                                        </p:cTn>
                                        <p:tgtEl>
                                          <p:spTgt spid="6"/>
                                        </p:tgtEl>
                                        <p:attrNameLst>
                                          <p:attrName>style.visibility</p:attrName>
                                        </p:attrNameLst>
                                      </p:cBhvr>
                                      <p:to>
                                        <p:strVal val="visible"/>
                                      </p:to>
                                    </p:set>
                                    <p:anim calcmode="lin" valueType="num">
                                      <p:cBhvr>
                                        <p:cTn id="18" dur="500" fill="hold"/>
                                        <p:tgtEl>
                                          <p:spTgt spid="6"/>
                                        </p:tgtEl>
                                        <p:attrNameLst>
                                          <p:attrName>ppt_w</p:attrName>
                                        </p:attrNameLst>
                                      </p:cBhvr>
                                      <p:tavLst>
                                        <p:tav tm="0">
                                          <p:val>
                                            <p:fltVal val="0"/>
                                          </p:val>
                                        </p:tav>
                                        <p:tav tm="100000">
                                          <p:val>
                                            <p:strVal val="#ppt_w"/>
                                          </p:val>
                                        </p:tav>
                                      </p:tavLst>
                                    </p:anim>
                                    <p:anim calcmode="lin" valueType="num">
                                      <p:cBhvr>
                                        <p:cTn id="19" dur="500" fill="hold"/>
                                        <p:tgtEl>
                                          <p:spTgt spid="6"/>
                                        </p:tgtEl>
                                        <p:attrNameLst>
                                          <p:attrName>ppt_h</p:attrName>
                                        </p:attrNameLst>
                                      </p:cBhvr>
                                      <p:tavLst>
                                        <p:tav tm="0">
                                          <p:val>
                                            <p:strVal val="#ppt_h"/>
                                          </p:val>
                                        </p:tav>
                                        <p:tav tm="100000">
                                          <p:val>
                                            <p:strVal val="#ppt_h"/>
                                          </p:val>
                                        </p:tav>
                                      </p:tavLst>
                                    </p:anim>
                                  </p:childTnLst>
                                </p:cTn>
                              </p:par>
                            </p:childTnLst>
                          </p:cTn>
                        </p:par>
                        <p:par>
                          <p:cTn id="20" fill="hold">
                            <p:stCondLst>
                              <p:cond delay="1000"/>
                            </p:stCondLst>
                            <p:childTnLst>
                              <p:par>
                                <p:cTn id="21" presetID="53" presetClass="entr" presetSubtype="16" fill="hold" nodeType="afterEffect">
                                  <p:stCondLst>
                                    <p:cond delay="0"/>
                                  </p:stCondLst>
                                  <p:childTnLst>
                                    <p:set>
                                      <p:cBhvr>
                                        <p:cTn id="22" dur="1" fill="hold">
                                          <p:stCondLst>
                                            <p:cond delay="0"/>
                                          </p:stCondLst>
                                        </p:cTn>
                                        <p:tgtEl>
                                          <p:spTgt spid="18"/>
                                        </p:tgtEl>
                                        <p:attrNameLst>
                                          <p:attrName>style.visibility</p:attrName>
                                        </p:attrNameLst>
                                      </p:cBhvr>
                                      <p:to>
                                        <p:strVal val="visible"/>
                                      </p:to>
                                    </p:set>
                                    <p:anim calcmode="lin" valueType="num">
                                      <p:cBhvr>
                                        <p:cTn id="23" dur="500" fill="hold"/>
                                        <p:tgtEl>
                                          <p:spTgt spid="18"/>
                                        </p:tgtEl>
                                        <p:attrNameLst>
                                          <p:attrName>ppt_w</p:attrName>
                                        </p:attrNameLst>
                                      </p:cBhvr>
                                      <p:tavLst>
                                        <p:tav tm="0">
                                          <p:val>
                                            <p:fltVal val="0"/>
                                          </p:val>
                                        </p:tav>
                                        <p:tav tm="100000">
                                          <p:val>
                                            <p:strVal val="#ppt_w"/>
                                          </p:val>
                                        </p:tav>
                                      </p:tavLst>
                                    </p:anim>
                                    <p:anim calcmode="lin" valueType="num">
                                      <p:cBhvr>
                                        <p:cTn id="24" dur="500" fill="hold"/>
                                        <p:tgtEl>
                                          <p:spTgt spid="18"/>
                                        </p:tgtEl>
                                        <p:attrNameLst>
                                          <p:attrName>ppt_h</p:attrName>
                                        </p:attrNameLst>
                                      </p:cBhvr>
                                      <p:tavLst>
                                        <p:tav tm="0">
                                          <p:val>
                                            <p:fltVal val="0"/>
                                          </p:val>
                                        </p:tav>
                                        <p:tav tm="100000">
                                          <p:val>
                                            <p:strVal val="#ppt_h"/>
                                          </p:val>
                                        </p:tav>
                                      </p:tavLst>
                                    </p:anim>
                                    <p:animEffect transition="in" filter="fade">
                                      <p:cBhvr>
                                        <p:cTn id="25" dur="500"/>
                                        <p:tgtEl>
                                          <p:spTgt spid="18"/>
                                        </p:tgtEl>
                                      </p:cBhvr>
                                    </p:animEffect>
                                  </p:childTnLst>
                                </p:cTn>
                              </p:par>
                            </p:childTnLst>
                          </p:cTn>
                        </p:par>
                        <p:par>
                          <p:cTn id="26" fill="hold">
                            <p:stCondLst>
                              <p:cond delay="1500"/>
                            </p:stCondLst>
                            <p:childTnLst>
                              <p:par>
                                <p:cTn id="27" presetID="52" presetClass="entr" presetSubtype="0" fill="hold" grpId="0" nodeType="afterEffect">
                                  <p:stCondLst>
                                    <p:cond delay="0"/>
                                  </p:stCondLst>
                                  <p:childTnLst>
                                    <p:set>
                                      <p:cBhvr>
                                        <p:cTn id="28" dur="1" fill="hold">
                                          <p:stCondLst>
                                            <p:cond delay="0"/>
                                          </p:stCondLst>
                                        </p:cTn>
                                        <p:tgtEl>
                                          <p:spTgt spid="17"/>
                                        </p:tgtEl>
                                        <p:attrNameLst>
                                          <p:attrName>style.visibility</p:attrName>
                                        </p:attrNameLst>
                                      </p:cBhvr>
                                      <p:to>
                                        <p:strVal val="visible"/>
                                      </p:to>
                                    </p:set>
                                    <p:animScale>
                                      <p:cBhvr>
                                        <p:cTn id="29" dur="1000" decel="50000" fill="hold">
                                          <p:stCondLst>
                                            <p:cond delay="0"/>
                                          </p:stCondLst>
                                        </p:cTn>
                                        <p:tgtEl>
                                          <p:spTgt spid="17"/>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0" dur="1000" decel="50000" fill="hold">
                                          <p:stCondLst>
                                            <p:cond delay="0"/>
                                          </p:stCondLst>
                                        </p:cTn>
                                        <p:tgtEl>
                                          <p:spTgt spid="17"/>
                                        </p:tgtEl>
                                        <p:attrNameLst>
                                          <p:attrName>ppt_x</p:attrName>
                                          <p:attrName>ppt_y</p:attrName>
                                        </p:attrNameLst>
                                      </p:cBhvr>
                                    </p:animMotion>
                                    <p:animEffect transition="in" filter="fade">
                                      <p:cBhvr>
                                        <p:cTn id="31" dur="1000"/>
                                        <p:tgtEl>
                                          <p:spTgt spid="17"/>
                                        </p:tgtEl>
                                      </p:cBhvr>
                                    </p:animEffect>
                                  </p:childTnLst>
                                </p:cTn>
                              </p:par>
                            </p:childTnLst>
                          </p:cTn>
                        </p:par>
                        <p:par>
                          <p:cTn id="32" fill="hold">
                            <p:stCondLst>
                              <p:cond delay="2500"/>
                            </p:stCondLst>
                            <p:childTnLst>
                              <p:par>
                                <p:cTn id="33" presetID="53" presetClass="entr" presetSubtype="16" fill="hold" nodeType="afterEffect">
                                  <p:stCondLst>
                                    <p:cond delay="0"/>
                                  </p:stCondLst>
                                  <p:childTnLst>
                                    <p:set>
                                      <p:cBhvr>
                                        <p:cTn id="34" dur="1" fill="hold">
                                          <p:stCondLst>
                                            <p:cond delay="0"/>
                                          </p:stCondLst>
                                        </p:cTn>
                                        <p:tgtEl>
                                          <p:spTgt spid="15"/>
                                        </p:tgtEl>
                                        <p:attrNameLst>
                                          <p:attrName>style.visibility</p:attrName>
                                        </p:attrNameLst>
                                      </p:cBhvr>
                                      <p:to>
                                        <p:strVal val="visible"/>
                                      </p:to>
                                    </p:set>
                                    <p:anim calcmode="lin" valueType="num">
                                      <p:cBhvr>
                                        <p:cTn id="35" dur="500" fill="hold"/>
                                        <p:tgtEl>
                                          <p:spTgt spid="15"/>
                                        </p:tgtEl>
                                        <p:attrNameLst>
                                          <p:attrName>ppt_w</p:attrName>
                                        </p:attrNameLst>
                                      </p:cBhvr>
                                      <p:tavLst>
                                        <p:tav tm="0">
                                          <p:val>
                                            <p:fltVal val="0"/>
                                          </p:val>
                                        </p:tav>
                                        <p:tav tm="100000">
                                          <p:val>
                                            <p:strVal val="#ppt_w"/>
                                          </p:val>
                                        </p:tav>
                                      </p:tavLst>
                                    </p:anim>
                                    <p:anim calcmode="lin" valueType="num">
                                      <p:cBhvr>
                                        <p:cTn id="36" dur="500" fill="hold"/>
                                        <p:tgtEl>
                                          <p:spTgt spid="15"/>
                                        </p:tgtEl>
                                        <p:attrNameLst>
                                          <p:attrName>ppt_h</p:attrName>
                                        </p:attrNameLst>
                                      </p:cBhvr>
                                      <p:tavLst>
                                        <p:tav tm="0">
                                          <p:val>
                                            <p:fltVal val="0"/>
                                          </p:val>
                                        </p:tav>
                                        <p:tav tm="100000">
                                          <p:val>
                                            <p:strVal val="#ppt_h"/>
                                          </p:val>
                                        </p:tav>
                                      </p:tavLst>
                                    </p:anim>
                                    <p:animEffect transition="in" filter="fade">
                                      <p:cBhvr>
                                        <p:cTn id="37" dur="500"/>
                                        <p:tgtEl>
                                          <p:spTgt spid="15"/>
                                        </p:tgtEl>
                                      </p:cBhvr>
                                    </p:animEffect>
                                  </p:childTnLst>
                                </p:cTn>
                              </p:par>
                              <p:par>
                                <p:cTn id="38" presetID="53" presetClass="entr" presetSubtype="16" fill="hold" nodeType="withEffect">
                                  <p:stCondLst>
                                    <p:cond delay="0"/>
                                  </p:stCondLst>
                                  <p:childTnLst>
                                    <p:set>
                                      <p:cBhvr>
                                        <p:cTn id="39" dur="1" fill="hold">
                                          <p:stCondLst>
                                            <p:cond delay="0"/>
                                          </p:stCondLst>
                                        </p:cTn>
                                        <p:tgtEl>
                                          <p:spTgt spid="16"/>
                                        </p:tgtEl>
                                        <p:attrNameLst>
                                          <p:attrName>style.visibility</p:attrName>
                                        </p:attrNameLst>
                                      </p:cBhvr>
                                      <p:to>
                                        <p:strVal val="visible"/>
                                      </p:to>
                                    </p:set>
                                    <p:anim calcmode="lin" valueType="num">
                                      <p:cBhvr>
                                        <p:cTn id="40" dur="500" fill="hold"/>
                                        <p:tgtEl>
                                          <p:spTgt spid="16"/>
                                        </p:tgtEl>
                                        <p:attrNameLst>
                                          <p:attrName>ppt_w</p:attrName>
                                        </p:attrNameLst>
                                      </p:cBhvr>
                                      <p:tavLst>
                                        <p:tav tm="0">
                                          <p:val>
                                            <p:fltVal val="0"/>
                                          </p:val>
                                        </p:tav>
                                        <p:tav tm="100000">
                                          <p:val>
                                            <p:strVal val="#ppt_w"/>
                                          </p:val>
                                        </p:tav>
                                      </p:tavLst>
                                    </p:anim>
                                    <p:anim calcmode="lin" valueType="num">
                                      <p:cBhvr>
                                        <p:cTn id="41" dur="500" fill="hold"/>
                                        <p:tgtEl>
                                          <p:spTgt spid="16"/>
                                        </p:tgtEl>
                                        <p:attrNameLst>
                                          <p:attrName>ppt_h</p:attrName>
                                        </p:attrNameLst>
                                      </p:cBhvr>
                                      <p:tavLst>
                                        <p:tav tm="0">
                                          <p:val>
                                            <p:fltVal val="0"/>
                                          </p:val>
                                        </p:tav>
                                        <p:tav tm="100000">
                                          <p:val>
                                            <p:strVal val="#ppt_h"/>
                                          </p:val>
                                        </p:tav>
                                      </p:tavLst>
                                    </p:anim>
                                    <p:animEffect transition="in" filter="fade">
                                      <p:cBhvr>
                                        <p:cTn id="4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AC82F6B-7D5B-4126-BB89-62C7A40F4021}"/>
              </a:ext>
            </a:extLst>
          </p:cNvPr>
          <p:cNvSpPr>
            <a:spLocks noGrp="1"/>
          </p:cNvSpPr>
          <p:nvPr>
            <p:ph type="title"/>
          </p:nvPr>
        </p:nvSpPr>
        <p:spPr/>
        <p:txBody>
          <a:bodyPr>
            <a:normAutofit/>
          </a:bodyPr>
          <a:lstStyle/>
          <a:p>
            <a:pPr algn="ctr"/>
            <a:r>
              <a:rPr lang="vi-VN" sz="4000" dirty="0"/>
              <a:t>KẾT QUẢ HỌC TẬP VÀ THI ĐUA HỌC KỲ II</a:t>
            </a:r>
            <a:br>
              <a:rPr lang="vi-VN" sz="4000" dirty="0"/>
            </a:br>
            <a:r>
              <a:rPr lang="vi-VN" sz="4000" dirty="0"/>
              <a:t>LỚP 6C</a:t>
            </a:r>
          </a:p>
        </p:txBody>
      </p:sp>
      <p:graphicFrame>
        <p:nvGraphicFramePr>
          <p:cNvPr id="13" name="Content Placeholder 12">
            <a:extLst>
              <a:ext uri="{FF2B5EF4-FFF2-40B4-BE49-F238E27FC236}">
                <a16:creationId xmlns:a16="http://schemas.microsoft.com/office/drawing/2014/main" xmlns="" id="{E9807D55-B9C4-4975-B03D-149B1E678C56}"/>
              </a:ext>
            </a:extLst>
          </p:cNvPr>
          <p:cNvGraphicFramePr>
            <a:graphicFrameLocks noGrp="1"/>
          </p:cNvGraphicFramePr>
          <p:nvPr>
            <p:ph idx="1"/>
            <p:extLst>
              <p:ext uri="{D42A27DB-BD31-4B8C-83A1-F6EECF244321}">
                <p14:modId xmlns:p14="http://schemas.microsoft.com/office/powerpoint/2010/main" val="157275863"/>
              </p:ext>
            </p:extLst>
          </p:nvPr>
        </p:nvGraphicFramePr>
        <p:xfrm>
          <a:off x="1322019" y="1825624"/>
          <a:ext cx="7659249" cy="4442653"/>
        </p:xfrm>
        <a:graphic>
          <a:graphicData uri="http://schemas.openxmlformats.org/drawingml/2006/chart">
            <c:chart xmlns:c="http://schemas.openxmlformats.org/drawingml/2006/chart" xmlns:r="http://schemas.openxmlformats.org/officeDocument/2006/relationships" r:id="rId2"/>
          </a:graphicData>
        </a:graphic>
      </p:graphicFrame>
      <p:sp>
        <p:nvSpPr>
          <p:cNvPr id="15" name="Title 1">
            <a:extLst>
              <a:ext uri="{FF2B5EF4-FFF2-40B4-BE49-F238E27FC236}">
                <a16:creationId xmlns:a16="http://schemas.microsoft.com/office/drawing/2014/main" xmlns="" id="{09A29FA5-9C30-4F42-9A3D-A842BB900FFA}"/>
              </a:ext>
            </a:extLst>
          </p:cNvPr>
          <p:cNvSpPr txBox="1">
            <a:spLocks/>
          </p:cNvSpPr>
          <p:nvPr/>
        </p:nvSpPr>
        <p:spPr>
          <a:xfrm>
            <a:off x="4346710" y="2332383"/>
            <a:ext cx="814227" cy="747289"/>
          </a:xfrm>
          <a:prstGeom prst="rect">
            <a:avLst/>
          </a:prstGeom>
        </p:spPr>
        <p:txBody>
          <a:bodyPr vert="horz" lIns="91440" tIns="45720" rIns="91440" bIns="45720" rtlCol="0" anchor="ctr">
            <a:normAutofit fontScale="4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vi-VN" dirty="0"/>
              <a:t> Đạt 3</a:t>
            </a:r>
          </a:p>
          <a:p>
            <a:r>
              <a:rPr lang="vi-VN" dirty="0"/>
              <a:t>8,3%</a:t>
            </a:r>
          </a:p>
        </p:txBody>
      </p:sp>
      <p:sp>
        <p:nvSpPr>
          <p:cNvPr id="16" name="Title 1">
            <a:extLst>
              <a:ext uri="{FF2B5EF4-FFF2-40B4-BE49-F238E27FC236}">
                <a16:creationId xmlns:a16="http://schemas.microsoft.com/office/drawing/2014/main" xmlns="" id="{B1BAA466-A48E-4587-B6C9-E154D5620B09}"/>
              </a:ext>
            </a:extLst>
          </p:cNvPr>
          <p:cNvSpPr txBox="1">
            <a:spLocks/>
          </p:cNvSpPr>
          <p:nvPr/>
        </p:nvSpPr>
        <p:spPr>
          <a:xfrm>
            <a:off x="3193773" y="3241728"/>
            <a:ext cx="1060174" cy="901480"/>
          </a:xfrm>
          <a:prstGeom prst="rect">
            <a:avLst/>
          </a:prstGeom>
        </p:spPr>
        <p:txBody>
          <a:bodyPr vert="horz" lIns="91440" tIns="45720" rIns="91440" bIns="45720" rtlCol="0" anchor="ctr">
            <a:normAutofit fontScale="5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vi-VN" dirty="0"/>
              <a:t> khá 12</a:t>
            </a:r>
          </a:p>
          <a:p>
            <a:r>
              <a:rPr lang="vi-VN" dirty="0"/>
              <a:t>33,3%</a:t>
            </a:r>
          </a:p>
        </p:txBody>
      </p:sp>
      <p:sp>
        <p:nvSpPr>
          <p:cNvPr id="17" name="Title 1">
            <a:extLst>
              <a:ext uri="{FF2B5EF4-FFF2-40B4-BE49-F238E27FC236}">
                <a16:creationId xmlns:a16="http://schemas.microsoft.com/office/drawing/2014/main" xmlns="" id="{65C359DA-742F-445C-AA55-AA6B9779F5AE}"/>
              </a:ext>
            </a:extLst>
          </p:cNvPr>
          <p:cNvSpPr txBox="1">
            <a:spLocks/>
          </p:cNvSpPr>
          <p:nvPr/>
        </p:nvSpPr>
        <p:spPr>
          <a:xfrm>
            <a:off x="5866221" y="3401881"/>
            <a:ext cx="1276701" cy="640032"/>
          </a:xfrm>
          <a:prstGeom prst="rect">
            <a:avLst/>
          </a:prstGeom>
        </p:spPr>
        <p:txBody>
          <a:bodyPr vert="horz" lIns="91440" tIns="45720" rIns="91440" bIns="45720" rtlCol="0" anchor="ctr">
            <a:normAutofit fontScale="5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vi-VN" dirty="0"/>
              <a:t> Tốt 21</a:t>
            </a:r>
          </a:p>
          <a:p>
            <a:r>
              <a:rPr lang="vi-VN" dirty="0"/>
              <a:t>58,4%</a:t>
            </a:r>
          </a:p>
        </p:txBody>
      </p:sp>
    </p:spTree>
    <p:extLst>
      <p:ext uri="{BB962C8B-B14F-4D97-AF65-F5344CB8AC3E}">
        <p14:creationId xmlns:p14="http://schemas.microsoft.com/office/powerpoint/2010/main" val="31350610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6" name="Chart 25">
            <a:extLst>
              <a:ext uri="{FF2B5EF4-FFF2-40B4-BE49-F238E27FC236}">
                <a16:creationId xmlns:a16="http://schemas.microsoft.com/office/drawing/2014/main" xmlns="" id="{A556945B-9111-4509-9F4F-979252EC2BDC}"/>
              </a:ext>
            </a:extLst>
          </p:cNvPr>
          <p:cNvGraphicFramePr/>
          <p:nvPr>
            <p:extLst>
              <p:ext uri="{D42A27DB-BD31-4B8C-83A1-F6EECF244321}">
                <p14:modId xmlns:p14="http://schemas.microsoft.com/office/powerpoint/2010/main" val="4027179282"/>
              </p:ext>
            </p:extLst>
          </p:nvPr>
        </p:nvGraphicFramePr>
        <p:xfrm>
          <a:off x="6907236" y="1690688"/>
          <a:ext cx="4614203" cy="4447644"/>
        </p:xfrm>
        <a:graphic>
          <a:graphicData uri="http://schemas.openxmlformats.org/drawingml/2006/chart">
            <c:chart xmlns:c="http://schemas.openxmlformats.org/drawingml/2006/chart" xmlns:r="http://schemas.openxmlformats.org/officeDocument/2006/relationships" r:id="rId2"/>
          </a:graphicData>
        </a:graphic>
      </p:graphicFrame>
      <p:sp>
        <p:nvSpPr>
          <p:cNvPr id="2" name="Title 1">
            <a:extLst>
              <a:ext uri="{FF2B5EF4-FFF2-40B4-BE49-F238E27FC236}">
                <a16:creationId xmlns:a16="http://schemas.microsoft.com/office/drawing/2014/main" xmlns="" id="{9AC82F6B-7D5B-4126-BB89-62C7A40F4021}"/>
              </a:ext>
            </a:extLst>
          </p:cNvPr>
          <p:cNvSpPr>
            <a:spLocks noGrp="1"/>
          </p:cNvSpPr>
          <p:nvPr>
            <p:ph type="title"/>
          </p:nvPr>
        </p:nvSpPr>
        <p:spPr/>
        <p:txBody>
          <a:bodyPr>
            <a:normAutofit/>
          </a:bodyPr>
          <a:lstStyle/>
          <a:p>
            <a:pPr algn="ctr"/>
            <a:r>
              <a:rPr lang="vi-VN" sz="4000" dirty="0"/>
              <a:t>KẾT QUẢ HỌC TẬP VÀ THI ĐUA CẢ NĂM</a:t>
            </a:r>
            <a:br>
              <a:rPr lang="vi-VN" sz="4000" dirty="0"/>
            </a:br>
            <a:r>
              <a:rPr lang="vi-VN" sz="4000" dirty="0"/>
              <a:t>lớp 6C</a:t>
            </a:r>
          </a:p>
        </p:txBody>
      </p:sp>
      <p:sp>
        <p:nvSpPr>
          <p:cNvPr id="11" name="Title 1">
            <a:extLst>
              <a:ext uri="{FF2B5EF4-FFF2-40B4-BE49-F238E27FC236}">
                <a16:creationId xmlns:a16="http://schemas.microsoft.com/office/drawing/2014/main" xmlns="" id="{0632380E-2FDE-4A1E-B230-3BAB741B28C6}"/>
              </a:ext>
            </a:extLst>
          </p:cNvPr>
          <p:cNvSpPr txBox="1">
            <a:spLocks/>
          </p:cNvSpPr>
          <p:nvPr/>
        </p:nvSpPr>
        <p:spPr>
          <a:xfrm>
            <a:off x="9389024" y="2469976"/>
            <a:ext cx="1189879" cy="607017"/>
          </a:xfrm>
          <a:prstGeom prst="rect">
            <a:avLst/>
          </a:prstGeom>
        </p:spPr>
        <p:txBody>
          <a:bodyPr vert="horz" lIns="91440" tIns="45720" rIns="91440" bIns="45720" rtlCol="0" anchor="ctr">
            <a:normAutofit fontScale="5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vi-VN" dirty="0"/>
              <a:t> SX 6</a:t>
            </a:r>
          </a:p>
          <a:p>
            <a:r>
              <a:rPr lang="vi-VN" dirty="0"/>
              <a:t>9%</a:t>
            </a:r>
          </a:p>
        </p:txBody>
      </p:sp>
      <p:sp>
        <p:nvSpPr>
          <p:cNvPr id="12" name="Title 1">
            <a:extLst>
              <a:ext uri="{FF2B5EF4-FFF2-40B4-BE49-F238E27FC236}">
                <a16:creationId xmlns:a16="http://schemas.microsoft.com/office/drawing/2014/main" xmlns="" id="{EC4330DC-3586-433B-8513-B6B0AD34C1C5}"/>
              </a:ext>
            </a:extLst>
          </p:cNvPr>
          <p:cNvSpPr txBox="1">
            <a:spLocks/>
          </p:cNvSpPr>
          <p:nvPr/>
        </p:nvSpPr>
        <p:spPr>
          <a:xfrm>
            <a:off x="9260787" y="3735022"/>
            <a:ext cx="1318116" cy="749084"/>
          </a:xfrm>
          <a:prstGeom prst="rect">
            <a:avLst/>
          </a:prstGeom>
        </p:spPr>
        <p:txBody>
          <a:bodyPr vert="horz" lIns="91440" tIns="45720" rIns="91440" bIns="45720" rtlCol="0" anchor="ctr">
            <a:normAutofit fontScale="6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vi-VN"/>
              <a:t> Giỏi 16</a:t>
            </a:r>
            <a:endParaRPr lang="vi-VN" dirty="0"/>
          </a:p>
          <a:p>
            <a:r>
              <a:rPr lang="vi-VN" dirty="0"/>
              <a:t>30%</a:t>
            </a:r>
          </a:p>
        </p:txBody>
      </p:sp>
      <p:graphicFrame>
        <p:nvGraphicFramePr>
          <p:cNvPr id="13" name="Content Placeholder 12">
            <a:extLst>
              <a:ext uri="{FF2B5EF4-FFF2-40B4-BE49-F238E27FC236}">
                <a16:creationId xmlns:a16="http://schemas.microsoft.com/office/drawing/2014/main" xmlns="" id="{37E1AF37-666B-4162-A349-36D049F5C737}"/>
              </a:ext>
            </a:extLst>
          </p:cNvPr>
          <p:cNvGraphicFramePr>
            <a:graphicFrameLocks noGrp="1"/>
          </p:cNvGraphicFramePr>
          <p:nvPr>
            <p:ph idx="1"/>
            <p:extLst>
              <p:ext uri="{D42A27DB-BD31-4B8C-83A1-F6EECF244321}">
                <p14:modId xmlns:p14="http://schemas.microsoft.com/office/powerpoint/2010/main" val="368454644"/>
              </p:ext>
            </p:extLst>
          </p:nvPr>
        </p:nvGraphicFramePr>
        <p:xfrm>
          <a:off x="838200" y="1825625"/>
          <a:ext cx="5946913" cy="4351338"/>
        </p:xfrm>
        <a:graphic>
          <a:graphicData uri="http://schemas.openxmlformats.org/drawingml/2006/chart">
            <c:chart xmlns:c="http://schemas.openxmlformats.org/drawingml/2006/chart" xmlns:r="http://schemas.openxmlformats.org/officeDocument/2006/relationships" r:id="rId3"/>
          </a:graphicData>
        </a:graphic>
      </p:graphicFrame>
      <p:sp>
        <p:nvSpPr>
          <p:cNvPr id="14" name="Title 1">
            <a:extLst>
              <a:ext uri="{FF2B5EF4-FFF2-40B4-BE49-F238E27FC236}">
                <a16:creationId xmlns:a16="http://schemas.microsoft.com/office/drawing/2014/main" xmlns="" id="{8D274518-6F48-4D60-A4C0-270CA6C069E1}"/>
              </a:ext>
            </a:extLst>
          </p:cNvPr>
          <p:cNvSpPr txBox="1">
            <a:spLocks/>
          </p:cNvSpPr>
          <p:nvPr/>
        </p:nvSpPr>
        <p:spPr>
          <a:xfrm>
            <a:off x="3931403" y="3116958"/>
            <a:ext cx="1287369" cy="862855"/>
          </a:xfrm>
          <a:prstGeom prst="rect">
            <a:avLst/>
          </a:prstGeom>
        </p:spPr>
        <p:txBody>
          <a:bodyPr vert="horz" lIns="91440" tIns="45720" rIns="91440" bIns="45720" rtlCol="0" anchor="ctr">
            <a:normAutofit fontScale="6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vi-VN" dirty="0"/>
              <a:t> Tốt 22</a:t>
            </a:r>
          </a:p>
          <a:p>
            <a:r>
              <a:rPr lang="vi-VN" dirty="0"/>
              <a:t>61,2%</a:t>
            </a:r>
          </a:p>
        </p:txBody>
      </p:sp>
      <p:sp>
        <p:nvSpPr>
          <p:cNvPr id="15" name="Title 1">
            <a:extLst>
              <a:ext uri="{FF2B5EF4-FFF2-40B4-BE49-F238E27FC236}">
                <a16:creationId xmlns:a16="http://schemas.microsoft.com/office/drawing/2014/main" xmlns="" id="{7FEF557C-55FA-4128-BC65-112AF725FF99}"/>
              </a:ext>
            </a:extLst>
          </p:cNvPr>
          <p:cNvSpPr txBox="1">
            <a:spLocks/>
          </p:cNvSpPr>
          <p:nvPr/>
        </p:nvSpPr>
        <p:spPr>
          <a:xfrm>
            <a:off x="2105187" y="3003187"/>
            <a:ext cx="1287370" cy="862855"/>
          </a:xfrm>
          <a:prstGeom prst="rect">
            <a:avLst/>
          </a:prstGeom>
        </p:spPr>
        <p:txBody>
          <a:bodyPr vert="horz" lIns="91440" tIns="45720" rIns="91440" bIns="45720" rtlCol="0" anchor="ctr">
            <a:normAutofit fontScale="6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vi-VN" dirty="0"/>
              <a:t> khá 12</a:t>
            </a:r>
          </a:p>
          <a:p>
            <a:r>
              <a:rPr lang="vi-VN" dirty="0"/>
              <a:t>33,3%</a:t>
            </a:r>
          </a:p>
        </p:txBody>
      </p:sp>
      <p:sp>
        <p:nvSpPr>
          <p:cNvPr id="16" name="Title 1">
            <a:extLst>
              <a:ext uri="{FF2B5EF4-FFF2-40B4-BE49-F238E27FC236}">
                <a16:creationId xmlns:a16="http://schemas.microsoft.com/office/drawing/2014/main" xmlns="" id="{2CF3062E-D6DE-43D0-B3C3-BABD30C7F8AC}"/>
              </a:ext>
            </a:extLst>
          </p:cNvPr>
          <p:cNvSpPr txBox="1">
            <a:spLocks/>
          </p:cNvSpPr>
          <p:nvPr/>
        </p:nvSpPr>
        <p:spPr>
          <a:xfrm>
            <a:off x="3246783" y="2065543"/>
            <a:ext cx="774469" cy="749084"/>
          </a:xfrm>
          <a:prstGeom prst="rect">
            <a:avLst/>
          </a:prstGeom>
        </p:spPr>
        <p:txBody>
          <a:bodyPr vert="horz" lIns="91440" tIns="45720" rIns="91440" bIns="45720" rtlCol="0" anchor="ctr">
            <a:normAutofit fontScale="4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vi-VN" dirty="0"/>
              <a:t> đạt 2</a:t>
            </a:r>
          </a:p>
          <a:p>
            <a:r>
              <a:rPr lang="vi-VN" dirty="0"/>
              <a:t>5,5%</a:t>
            </a:r>
          </a:p>
        </p:txBody>
      </p:sp>
    </p:spTree>
    <p:extLst>
      <p:ext uri="{BB962C8B-B14F-4D97-AF65-F5344CB8AC3E}">
        <p14:creationId xmlns:p14="http://schemas.microsoft.com/office/powerpoint/2010/main" val="5704733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花4"/>
          <p:cNvPicPr>
            <a:picLocks noChangeAspect="1"/>
          </p:cNvPicPr>
          <p:nvPr/>
        </p:nvPicPr>
        <p:blipFill>
          <a:blip r:embed="rId2"/>
          <a:stretch>
            <a:fillRect/>
          </a:stretch>
        </p:blipFill>
        <p:spPr>
          <a:xfrm flipV="1">
            <a:off x="8898890" y="-12065"/>
            <a:ext cx="3300730" cy="1676400"/>
          </a:xfrm>
          <a:prstGeom prst="rect">
            <a:avLst/>
          </a:prstGeom>
        </p:spPr>
      </p:pic>
      <p:pic>
        <p:nvPicPr>
          <p:cNvPr id="5" name="图片 4" descr="花5"/>
          <p:cNvPicPr>
            <a:picLocks noChangeAspect="1"/>
          </p:cNvPicPr>
          <p:nvPr/>
        </p:nvPicPr>
        <p:blipFill>
          <a:blip r:embed="rId3"/>
          <a:stretch>
            <a:fillRect/>
          </a:stretch>
        </p:blipFill>
        <p:spPr>
          <a:xfrm>
            <a:off x="-15240" y="5411470"/>
            <a:ext cx="3821430" cy="1457325"/>
          </a:xfrm>
          <a:prstGeom prst="rect">
            <a:avLst/>
          </a:prstGeom>
        </p:spPr>
      </p:pic>
      <p:grpSp>
        <p:nvGrpSpPr>
          <p:cNvPr id="6" name="组合 11"/>
          <p:cNvGrpSpPr/>
          <p:nvPr/>
        </p:nvGrpSpPr>
        <p:grpSpPr>
          <a:xfrm>
            <a:off x="269822" y="880542"/>
            <a:ext cx="11587397" cy="5865032"/>
            <a:chOff x="5261" y="3406"/>
            <a:chExt cx="8762" cy="4034"/>
          </a:xfrm>
        </p:grpSpPr>
        <p:grpSp>
          <p:nvGrpSpPr>
            <p:cNvPr id="7" name="组合 8"/>
            <p:cNvGrpSpPr/>
            <p:nvPr/>
          </p:nvGrpSpPr>
          <p:grpSpPr>
            <a:xfrm>
              <a:off x="5261" y="3406"/>
              <a:ext cx="8762" cy="4035"/>
              <a:chOff x="5219" y="2121"/>
              <a:chExt cx="8762" cy="4035"/>
            </a:xfrm>
          </p:grpSpPr>
          <p:cxnSp>
            <p:nvCxnSpPr>
              <p:cNvPr id="9" name="直接连接符 1"/>
              <p:cNvCxnSpPr/>
              <p:nvPr/>
            </p:nvCxnSpPr>
            <p:spPr>
              <a:xfrm>
                <a:off x="5219" y="6131"/>
                <a:ext cx="8762" cy="10"/>
              </a:xfrm>
              <a:prstGeom prst="line">
                <a:avLst/>
              </a:prstGeom>
              <a:ln w="22225">
                <a:solidFill>
                  <a:srgbClr val="336601"/>
                </a:solidFill>
              </a:ln>
            </p:spPr>
            <p:style>
              <a:lnRef idx="1">
                <a:schemeClr val="accent1"/>
              </a:lnRef>
              <a:fillRef idx="0">
                <a:schemeClr val="accent1"/>
              </a:fillRef>
              <a:effectRef idx="0">
                <a:schemeClr val="accent1"/>
              </a:effectRef>
              <a:fontRef idx="minor">
                <a:schemeClr val="tx1"/>
              </a:fontRef>
            </p:style>
          </p:cxnSp>
          <p:cxnSp>
            <p:nvCxnSpPr>
              <p:cNvPr id="10" name="直接连接符 2"/>
              <p:cNvCxnSpPr/>
              <p:nvPr/>
            </p:nvCxnSpPr>
            <p:spPr>
              <a:xfrm>
                <a:off x="5219" y="2121"/>
                <a:ext cx="0" cy="4035"/>
              </a:xfrm>
              <a:prstGeom prst="line">
                <a:avLst/>
              </a:prstGeom>
              <a:ln w="22225">
                <a:solidFill>
                  <a:srgbClr val="336601"/>
                </a:solidFill>
              </a:ln>
            </p:spPr>
            <p:style>
              <a:lnRef idx="1">
                <a:schemeClr val="accent1"/>
              </a:lnRef>
              <a:fillRef idx="0">
                <a:schemeClr val="accent1"/>
              </a:fillRef>
              <a:effectRef idx="0">
                <a:schemeClr val="accent1"/>
              </a:effectRef>
              <a:fontRef idx="minor">
                <a:schemeClr val="tx1"/>
              </a:fontRef>
            </p:style>
          </p:cxnSp>
          <p:cxnSp>
            <p:nvCxnSpPr>
              <p:cNvPr id="11" name="直接连接符 5"/>
              <p:cNvCxnSpPr/>
              <p:nvPr/>
            </p:nvCxnSpPr>
            <p:spPr>
              <a:xfrm>
                <a:off x="13966" y="2121"/>
                <a:ext cx="0" cy="4035"/>
              </a:xfrm>
              <a:prstGeom prst="line">
                <a:avLst/>
              </a:prstGeom>
              <a:ln w="22225">
                <a:solidFill>
                  <a:srgbClr val="336601"/>
                </a:solidFill>
              </a:ln>
            </p:spPr>
            <p:style>
              <a:lnRef idx="1">
                <a:schemeClr val="accent1"/>
              </a:lnRef>
              <a:fillRef idx="0">
                <a:schemeClr val="accent1"/>
              </a:fillRef>
              <a:effectRef idx="0">
                <a:schemeClr val="accent1"/>
              </a:effectRef>
              <a:fontRef idx="minor">
                <a:schemeClr val="tx1"/>
              </a:fontRef>
            </p:style>
          </p:cxnSp>
          <p:cxnSp>
            <p:nvCxnSpPr>
              <p:cNvPr id="12" name="直接连接符 6"/>
              <p:cNvCxnSpPr/>
              <p:nvPr/>
            </p:nvCxnSpPr>
            <p:spPr>
              <a:xfrm>
                <a:off x="5219" y="2124"/>
                <a:ext cx="1336" cy="12"/>
              </a:xfrm>
              <a:prstGeom prst="line">
                <a:avLst/>
              </a:prstGeom>
              <a:ln w="22225">
                <a:solidFill>
                  <a:srgbClr val="336601"/>
                </a:solidFill>
              </a:ln>
            </p:spPr>
            <p:style>
              <a:lnRef idx="1">
                <a:schemeClr val="accent1"/>
              </a:lnRef>
              <a:fillRef idx="0">
                <a:schemeClr val="accent1"/>
              </a:fillRef>
              <a:effectRef idx="0">
                <a:schemeClr val="accent1"/>
              </a:effectRef>
              <a:fontRef idx="minor">
                <a:schemeClr val="tx1"/>
              </a:fontRef>
            </p:style>
          </p:cxnSp>
        </p:grpSp>
        <p:cxnSp>
          <p:nvCxnSpPr>
            <p:cNvPr id="8" name="直接连接符 10"/>
            <p:cNvCxnSpPr/>
            <p:nvPr/>
          </p:nvCxnSpPr>
          <p:spPr>
            <a:xfrm>
              <a:off x="12672" y="3421"/>
              <a:ext cx="1336" cy="12"/>
            </a:xfrm>
            <a:prstGeom prst="line">
              <a:avLst/>
            </a:prstGeom>
            <a:ln w="22225">
              <a:solidFill>
                <a:srgbClr val="336601"/>
              </a:solidFill>
            </a:ln>
          </p:spPr>
          <p:style>
            <a:lnRef idx="1">
              <a:schemeClr val="accent1"/>
            </a:lnRef>
            <a:fillRef idx="0">
              <a:schemeClr val="accent1"/>
            </a:fillRef>
            <a:effectRef idx="0">
              <a:schemeClr val="accent1"/>
            </a:effectRef>
            <a:fontRef idx="minor">
              <a:schemeClr val="tx1"/>
            </a:fontRef>
          </p:style>
        </p:cxnSp>
      </p:grpSp>
      <p:pic>
        <p:nvPicPr>
          <p:cNvPr id="16" name="图片 18" descr="鸟"/>
          <p:cNvPicPr>
            <a:picLocks noChangeAspect="1"/>
          </p:cNvPicPr>
          <p:nvPr/>
        </p:nvPicPr>
        <p:blipFill>
          <a:blip r:embed="rId4"/>
          <a:stretch>
            <a:fillRect/>
          </a:stretch>
        </p:blipFill>
        <p:spPr>
          <a:xfrm>
            <a:off x="10853284" y="2122844"/>
            <a:ext cx="1003935" cy="784860"/>
          </a:xfrm>
          <a:prstGeom prst="rect">
            <a:avLst/>
          </a:prstGeom>
        </p:spPr>
      </p:pic>
      <p:sp>
        <p:nvSpPr>
          <p:cNvPr id="17" name="文本框 21"/>
          <p:cNvSpPr txBox="1"/>
          <p:nvPr/>
        </p:nvSpPr>
        <p:spPr>
          <a:xfrm>
            <a:off x="1280982" y="346520"/>
            <a:ext cx="9565076" cy="754374"/>
          </a:xfrm>
          <a:prstGeom prst="rect">
            <a:avLst/>
          </a:prstGeom>
          <a:noFill/>
        </p:spPr>
        <p:txBody>
          <a:bodyPr wrap="square" rtlCol="0">
            <a:spAutoFit/>
          </a:bodyPr>
          <a:lstStyle/>
          <a:p>
            <a:pPr algn="ctr">
              <a:lnSpc>
                <a:spcPct val="130000"/>
              </a:lnSpc>
            </a:pPr>
            <a:r>
              <a:rPr lang="en-US" altLang="zh-CN" sz="3600" b="1" dirty="0">
                <a:solidFill>
                  <a:srgbClr val="336601"/>
                </a:solidFill>
                <a:ea typeface="微软雅黑" panose="020B0503020204020204" charset="-122"/>
              </a:rPr>
              <a:t>III. LẤY Ý KIẾN DỰ THẢO THEO CV 823</a:t>
            </a:r>
          </a:p>
        </p:txBody>
      </p:sp>
      <p:pic>
        <p:nvPicPr>
          <p:cNvPr id="18" name="图片 23" descr="花2"/>
          <p:cNvPicPr>
            <a:picLocks noChangeAspect="1"/>
          </p:cNvPicPr>
          <p:nvPr/>
        </p:nvPicPr>
        <p:blipFill>
          <a:blip r:embed="rId5"/>
          <a:stretch>
            <a:fillRect/>
          </a:stretch>
        </p:blipFill>
        <p:spPr>
          <a:xfrm>
            <a:off x="0" y="-17348"/>
            <a:ext cx="887095" cy="897890"/>
          </a:xfrm>
          <a:prstGeom prst="rect">
            <a:avLst/>
          </a:prstGeom>
        </p:spPr>
      </p:pic>
      <p:sp>
        <p:nvSpPr>
          <p:cNvPr id="2" name="Rectangle 1"/>
          <p:cNvSpPr/>
          <p:nvPr/>
        </p:nvSpPr>
        <p:spPr>
          <a:xfrm>
            <a:off x="340013" y="2932556"/>
            <a:ext cx="11517206" cy="1938992"/>
          </a:xfrm>
          <a:prstGeom prst="rect">
            <a:avLst/>
          </a:prstGeom>
        </p:spPr>
        <p:txBody>
          <a:bodyPr wrap="square">
            <a:spAutoFit/>
          </a:bodyPr>
          <a:lstStyle/>
          <a:p>
            <a:pPr algn="ctr">
              <a:spcBef>
                <a:spcPts val="1800"/>
              </a:spcBef>
              <a:defRPr/>
            </a:pPr>
            <a:r>
              <a:rPr lang="en-US" sz="3000" b="1" dirty="0">
                <a:latin typeface="Times New Roman" panose="02020603050405020304" pitchFamily="18" charset="0"/>
                <a:cs typeface="Times New Roman" panose="02020603050405020304" pitchFamily="18" charset="0"/>
              </a:rPr>
              <a:t> HỌC KỲ II N</a:t>
            </a:r>
            <a:r>
              <a:rPr lang="vi-VN" sz="3000" b="1" dirty="0">
                <a:latin typeface="Times New Roman" panose="02020603050405020304" pitchFamily="18" charset="0"/>
                <a:cs typeface="Times New Roman" panose="02020603050405020304" pitchFamily="18" charset="0"/>
              </a:rPr>
              <a:t>ăm </a:t>
            </a:r>
            <a:r>
              <a:rPr lang="en-US" sz="3000" b="1" dirty="0" err="1">
                <a:latin typeface="Times New Roman" panose="02020603050405020304" pitchFamily="18" charset="0"/>
                <a:cs typeface="Times New Roman" panose="02020603050405020304" pitchFamily="18" charset="0"/>
              </a:rPr>
              <a:t>học</a:t>
            </a:r>
            <a:r>
              <a:rPr lang="en-US" sz="3000" b="1" dirty="0">
                <a:latin typeface="Times New Roman" panose="02020603050405020304" pitchFamily="18" charset="0"/>
                <a:cs typeface="Times New Roman" panose="02020603050405020304" pitchFamily="18" charset="0"/>
              </a:rPr>
              <a:t> 2021- 2022</a:t>
            </a:r>
          </a:p>
          <a:p>
            <a:pPr algn="ctr">
              <a:spcBef>
                <a:spcPts val="1800"/>
              </a:spcBef>
              <a:defRPr/>
            </a:pPr>
            <a:r>
              <a:rPr lang="en-US" sz="3000" b="1" i="1" dirty="0">
                <a:latin typeface="Times New Roman" panose="02020603050405020304" pitchFamily="18" charset="0"/>
                <a:cs typeface="Times New Roman" panose="02020603050405020304" pitchFamily="18" charset="0"/>
              </a:rPr>
              <a:t>GVCN: </a:t>
            </a:r>
            <a:r>
              <a:rPr lang="en-US" sz="3000" b="1" i="1" dirty="0" err="1">
                <a:latin typeface="Times New Roman" panose="02020603050405020304" pitchFamily="18" charset="0"/>
                <a:cs typeface="Times New Roman" panose="02020603050405020304" pitchFamily="18" charset="0"/>
              </a:rPr>
              <a:t>Đỗ</a:t>
            </a:r>
            <a:r>
              <a:rPr lang="en-US" sz="3000" b="1" i="1" dirty="0">
                <a:latin typeface="Times New Roman" panose="02020603050405020304" pitchFamily="18" charset="0"/>
                <a:cs typeface="Times New Roman" panose="02020603050405020304" pitchFamily="18" charset="0"/>
              </a:rPr>
              <a:t> </a:t>
            </a:r>
            <a:r>
              <a:rPr lang="en-US" sz="3000" b="1" i="1" dirty="0" err="1">
                <a:latin typeface="Times New Roman" panose="02020603050405020304" pitchFamily="18" charset="0"/>
                <a:cs typeface="Times New Roman" panose="02020603050405020304" pitchFamily="18" charset="0"/>
              </a:rPr>
              <a:t>Thị</a:t>
            </a:r>
            <a:r>
              <a:rPr lang="en-US" sz="3000" b="1" i="1" dirty="0">
                <a:latin typeface="Times New Roman" panose="02020603050405020304" pitchFamily="18" charset="0"/>
                <a:cs typeface="Times New Roman" panose="02020603050405020304" pitchFamily="18" charset="0"/>
              </a:rPr>
              <a:t> </a:t>
            </a:r>
            <a:r>
              <a:rPr lang="en-US" sz="3000" b="1" i="1" dirty="0" err="1">
                <a:latin typeface="Times New Roman" panose="02020603050405020304" pitchFamily="18" charset="0"/>
                <a:cs typeface="Times New Roman" panose="02020603050405020304" pitchFamily="18" charset="0"/>
              </a:rPr>
              <a:t>Diệu</a:t>
            </a:r>
            <a:r>
              <a:rPr lang="en-US" sz="3000" b="1" i="1" dirty="0">
                <a:latin typeface="Times New Roman" panose="02020603050405020304" pitchFamily="18" charset="0"/>
                <a:cs typeface="Times New Roman" panose="02020603050405020304" pitchFamily="18" charset="0"/>
              </a:rPr>
              <a:t> </a:t>
            </a:r>
            <a:r>
              <a:rPr lang="en-US" sz="3000" b="1" i="1" dirty="0" err="1">
                <a:latin typeface="Times New Roman" panose="02020603050405020304" pitchFamily="18" charset="0"/>
                <a:cs typeface="Times New Roman" panose="02020603050405020304" pitchFamily="18" charset="0"/>
              </a:rPr>
              <a:t>Thúy</a:t>
            </a:r>
            <a:endParaRPr lang="en-US" sz="3000" b="1" i="1" dirty="0">
              <a:latin typeface="Times New Roman" panose="02020603050405020304" pitchFamily="18" charset="0"/>
              <a:cs typeface="Times New Roman" panose="02020603050405020304" pitchFamily="18" charset="0"/>
            </a:endParaRPr>
          </a:p>
          <a:p>
            <a:pPr algn="ctr">
              <a:spcBef>
                <a:spcPts val="1800"/>
              </a:spcBef>
              <a:defRPr/>
            </a:pPr>
            <a:endParaRPr lang="en-US" sz="3000" dirty="0"/>
          </a:p>
        </p:txBody>
      </p:sp>
      <p:sp>
        <p:nvSpPr>
          <p:cNvPr id="3" name="Notched Right Arrow 2"/>
          <p:cNvSpPr/>
          <p:nvPr/>
        </p:nvSpPr>
        <p:spPr>
          <a:xfrm>
            <a:off x="10298243" y="5992339"/>
            <a:ext cx="1154242" cy="753235"/>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xmlns="" id="{EEA4A696-1C31-4A7E-B855-D054F7A400B4}"/>
              </a:ext>
            </a:extLst>
          </p:cNvPr>
          <p:cNvPicPr>
            <a:picLocks noChangeAspect="1"/>
          </p:cNvPicPr>
          <p:nvPr/>
        </p:nvPicPr>
        <p:blipFill>
          <a:blip r:embed="rId6"/>
          <a:stretch>
            <a:fillRect/>
          </a:stretch>
        </p:blipFill>
        <p:spPr>
          <a:xfrm>
            <a:off x="320177" y="1171574"/>
            <a:ext cx="11447013" cy="5517299"/>
          </a:xfrm>
          <a:prstGeom prst="rect">
            <a:avLst/>
          </a:prstGeom>
        </p:spPr>
      </p:pic>
    </p:spTree>
    <p:extLst>
      <p:ext uri="{BB962C8B-B14F-4D97-AF65-F5344CB8AC3E}">
        <p14:creationId xmlns:p14="http://schemas.microsoft.com/office/powerpoint/2010/main" val="2322679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par>
                                <p:cTn id="10" presetID="53" presetClass="entr" presetSubtype="16"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500" fill="hold"/>
                                        <p:tgtEl>
                                          <p:spTgt spid="5"/>
                                        </p:tgtEl>
                                        <p:attrNameLst>
                                          <p:attrName>ppt_w</p:attrName>
                                        </p:attrNameLst>
                                      </p:cBhvr>
                                      <p:tavLst>
                                        <p:tav tm="0">
                                          <p:val>
                                            <p:fltVal val="0"/>
                                          </p:val>
                                        </p:tav>
                                        <p:tav tm="100000">
                                          <p:val>
                                            <p:strVal val="#ppt_w"/>
                                          </p:val>
                                        </p:tav>
                                      </p:tavLst>
                                    </p:anim>
                                    <p:anim calcmode="lin" valueType="num">
                                      <p:cBhvr>
                                        <p:cTn id="13" dur="500" fill="hold"/>
                                        <p:tgtEl>
                                          <p:spTgt spid="5"/>
                                        </p:tgtEl>
                                        <p:attrNameLst>
                                          <p:attrName>ppt_h</p:attrName>
                                        </p:attrNameLst>
                                      </p:cBhvr>
                                      <p:tavLst>
                                        <p:tav tm="0">
                                          <p:val>
                                            <p:fltVal val="0"/>
                                          </p:val>
                                        </p:tav>
                                        <p:tav tm="100000">
                                          <p:val>
                                            <p:strVal val="#ppt_h"/>
                                          </p:val>
                                        </p:tav>
                                      </p:tavLst>
                                    </p:anim>
                                    <p:animEffect transition="in" filter="fade">
                                      <p:cBhvr>
                                        <p:cTn id="14" dur="500"/>
                                        <p:tgtEl>
                                          <p:spTgt spid="5"/>
                                        </p:tgtEl>
                                      </p:cBhvr>
                                    </p:animEffect>
                                  </p:childTnLst>
                                </p:cTn>
                              </p:par>
                            </p:childTnLst>
                          </p:cTn>
                        </p:par>
                        <p:par>
                          <p:cTn id="15" fill="hold">
                            <p:stCondLst>
                              <p:cond delay="500"/>
                            </p:stCondLst>
                            <p:childTnLst>
                              <p:par>
                                <p:cTn id="16" presetID="17" presetClass="entr" presetSubtype="10" fill="hold" nodeType="afterEffect">
                                  <p:stCondLst>
                                    <p:cond delay="0"/>
                                  </p:stCondLst>
                                  <p:childTnLst>
                                    <p:set>
                                      <p:cBhvr>
                                        <p:cTn id="17" dur="1" fill="hold">
                                          <p:stCondLst>
                                            <p:cond delay="0"/>
                                          </p:stCondLst>
                                        </p:cTn>
                                        <p:tgtEl>
                                          <p:spTgt spid="6"/>
                                        </p:tgtEl>
                                        <p:attrNameLst>
                                          <p:attrName>style.visibility</p:attrName>
                                        </p:attrNameLst>
                                      </p:cBhvr>
                                      <p:to>
                                        <p:strVal val="visible"/>
                                      </p:to>
                                    </p:set>
                                    <p:anim calcmode="lin" valueType="num">
                                      <p:cBhvr>
                                        <p:cTn id="18" dur="500" fill="hold"/>
                                        <p:tgtEl>
                                          <p:spTgt spid="6"/>
                                        </p:tgtEl>
                                        <p:attrNameLst>
                                          <p:attrName>ppt_w</p:attrName>
                                        </p:attrNameLst>
                                      </p:cBhvr>
                                      <p:tavLst>
                                        <p:tav tm="0">
                                          <p:val>
                                            <p:fltVal val="0"/>
                                          </p:val>
                                        </p:tav>
                                        <p:tav tm="100000">
                                          <p:val>
                                            <p:strVal val="#ppt_w"/>
                                          </p:val>
                                        </p:tav>
                                      </p:tavLst>
                                    </p:anim>
                                    <p:anim calcmode="lin" valueType="num">
                                      <p:cBhvr>
                                        <p:cTn id="19" dur="500" fill="hold"/>
                                        <p:tgtEl>
                                          <p:spTgt spid="6"/>
                                        </p:tgtEl>
                                        <p:attrNameLst>
                                          <p:attrName>ppt_h</p:attrName>
                                        </p:attrNameLst>
                                      </p:cBhvr>
                                      <p:tavLst>
                                        <p:tav tm="0">
                                          <p:val>
                                            <p:strVal val="#ppt_h"/>
                                          </p:val>
                                        </p:tav>
                                        <p:tav tm="100000">
                                          <p:val>
                                            <p:strVal val="#ppt_h"/>
                                          </p:val>
                                        </p:tav>
                                      </p:tavLst>
                                    </p:anim>
                                  </p:childTnLst>
                                </p:cTn>
                              </p:par>
                            </p:childTnLst>
                          </p:cTn>
                        </p:par>
                        <p:par>
                          <p:cTn id="20" fill="hold">
                            <p:stCondLst>
                              <p:cond delay="1000"/>
                            </p:stCondLst>
                            <p:childTnLst>
                              <p:par>
                                <p:cTn id="21" presetID="53" presetClass="entr" presetSubtype="16" fill="hold" nodeType="afterEffect">
                                  <p:stCondLst>
                                    <p:cond delay="0"/>
                                  </p:stCondLst>
                                  <p:childTnLst>
                                    <p:set>
                                      <p:cBhvr>
                                        <p:cTn id="22" dur="1" fill="hold">
                                          <p:stCondLst>
                                            <p:cond delay="0"/>
                                          </p:stCondLst>
                                        </p:cTn>
                                        <p:tgtEl>
                                          <p:spTgt spid="18"/>
                                        </p:tgtEl>
                                        <p:attrNameLst>
                                          <p:attrName>style.visibility</p:attrName>
                                        </p:attrNameLst>
                                      </p:cBhvr>
                                      <p:to>
                                        <p:strVal val="visible"/>
                                      </p:to>
                                    </p:set>
                                    <p:anim calcmode="lin" valueType="num">
                                      <p:cBhvr>
                                        <p:cTn id="23" dur="500" fill="hold"/>
                                        <p:tgtEl>
                                          <p:spTgt spid="18"/>
                                        </p:tgtEl>
                                        <p:attrNameLst>
                                          <p:attrName>ppt_w</p:attrName>
                                        </p:attrNameLst>
                                      </p:cBhvr>
                                      <p:tavLst>
                                        <p:tav tm="0">
                                          <p:val>
                                            <p:fltVal val="0"/>
                                          </p:val>
                                        </p:tav>
                                        <p:tav tm="100000">
                                          <p:val>
                                            <p:strVal val="#ppt_w"/>
                                          </p:val>
                                        </p:tav>
                                      </p:tavLst>
                                    </p:anim>
                                    <p:anim calcmode="lin" valueType="num">
                                      <p:cBhvr>
                                        <p:cTn id="24" dur="500" fill="hold"/>
                                        <p:tgtEl>
                                          <p:spTgt spid="18"/>
                                        </p:tgtEl>
                                        <p:attrNameLst>
                                          <p:attrName>ppt_h</p:attrName>
                                        </p:attrNameLst>
                                      </p:cBhvr>
                                      <p:tavLst>
                                        <p:tav tm="0">
                                          <p:val>
                                            <p:fltVal val="0"/>
                                          </p:val>
                                        </p:tav>
                                        <p:tav tm="100000">
                                          <p:val>
                                            <p:strVal val="#ppt_h"/>
                                          </p:val>
                                        </p:tav>
                                      </p:tavLst>
                                    </p:anim>
                                    <p:animEffect transition="in" filter="fade">
                                      <p:cBhvr>
                                        <p:cTn id="25" dur="500"/>
                                        <p:tgtEl>
                                          <p:spTgt spid="18"/>
                                        </p:tgtEl>
                                      </p:cBhvr>
                                    </p:animEffect>
                                  </p:childTnLst>
                                </p:cTn>
                              </p:par>
                            </p:childTnLst>
                          </p:cTn>
                        </p:par>
                        <p:par>
                          <p:cTn id="26" fill="hold">
                            <p:stCondLst>
                              <p:cond delay="1500"/>
                            </p:stCondLst>
                            <p:childTnLst>
                              <p:par>
                                <p:cTn id="27" presetID="52" presetClass="entr" presetSubtype="0" fill="hold" grpId="0" nodeType="afterEffect">
                                  <p:stCondLst>
                                    <p:cond delay="0"/>
                                  </p:stCondLst>
                                  <p:childTnLst>
                                    <p:set>
                                      <p:cBhvr>
                                        <p:cTn id="28" dur="1" fill="hold">
                                          <p:stCondLst>
                                            <p:cond delay="0"/>
                                          </p:stCondLst>
                                        </p:cTn>
                                        <p:tgtEl>
                                          <p:spTgt spid="17"/>
                                        </p:tgtEl>
                                        <p:attrNameLst>
                                          <p:attrName>style.visibility</p:attrName>
                                        </p:attrNameLst>
                                      </p:cBhvr>
                                      <p:to>
                                        <p:strVal val="visible"/>
                                      </p:to>
                                    </p:set>
                                    <p:animScale>
                                      <p:cBhvr>
                                        <p:cTn id="29" dur="1000" decel="50000" fill="hold">
                                          <p:stCondLst>
                                            <p:cond delay="0"/>
                                          </p:stCondLst>
                                        </p:cTn>
                                        <p:tgtEl>
                                          <p:spTgt spid="17"/>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0" dur="1000" decel="50000" fill="hold">
                                          <p:stCondLst>
                                            <p:cond delay="0"/>
                                          </p:stCondLst>
                                        </p:cTn>
                                        <p:tgtEl>
                                          <p:spTgt spid="17"/>
                                        </p:tgtEl>
                                        <p:attrNameLst>
                                          <p:attrName>ppt_x</p:attrName>
                                          <p:attrName>ppt_y</p:attrName>
                                        </p:attrNameLst>
                                      </p:cBhvr>
                                    </p:animMotion>
                                    <p:animEffect transition="in" filter="fade">
                                      <p:cBhvr>
                                        <p:cTn id="31" dur="1000"/>
                                        <p:tgtEl>
                                          <p:spTgt spid="17"/>
                                        </p:tgtEl>
                                      </p:cBhvr>
                                    </p:animEffect>
                                  </p:childTnLst>
                                </p:cTn>
                              </p:par>
                              <p:par>
                                <p:cTn id="32" presetID="53" presetClass="entr" presetSubtype="16" fill="hold" nodeType="withEffect">
                                  <p:stCondLst>
                                    <p:cond delay="0"/>
                                  </p:stCondLst>
                                  <p:childTnLst>
                                    <p:set>
                                      <p:cBhvr>
                                        <p:cTn id="33" dur="1" fill="hold">
                                          <p:stCondLst>
                                            <p:cond delay="0"/>
                                          </p:stCondLst>
                                        </p:cTn>
                                        <p:tgtEl>
                                          <p:spTgt spid="16"/>
                                        </p:tgtEl>
                                        <p:attrNameLst>
                                          <p:attrName>style.visibility</p:attrName>
                                        </p:attrNameLst>
                                      </p:cBhvr>
                                      <p:to>
                                        <p:strVal val="visible"/>
                                      </p:to>
                                    </p:set>
                                    <p:anim calcmode="lin" valueType="num">
                                      <p:cBhvr>
                                        <p:cTn id="34" dur="500" fill="hold"/>
                                        <p:tgtEl>
                                          <p:spTgt spid="16"/>
                                        </p:tgtEl>
                                        <p:attrNameLst>
                                          <p:attrName>ppt_w</p:attrName>
                                        </p:attrNameLst>
                                      </p:cBhvr>
                                      <p:tavLst>
                                        <p:tav tm="0">
                                          <p:val>
                                            <p:fltVal val="0"/>
                                          </p:val>
                                        </p:tav>
                                        <p:tav tm="100000">
                                          <p:val>
                                            <p:strVal val="#ppt_w"/>
                                          </p:val>
                                        </p:tav>
                                      </p:tavLst>
                                    </p:anim>
                                    <p:anim calcmode="lin" valueType="num">
                                      <p:cBhvr>
                                        <p:cTn id="35" dur="500" fill="hold"/>
                                        <p:tgtEl>
                                          <p:spTgt spid="16"/>
                                        </p:tgtEl>
                                        <p:attrNameLst>
                                          <p:attrName>ppt_h</p:attrName>
                                        </p:attrNameLst>
                                      </p:cBhvr>
                                      <p:tavLst>
                                        <p:tav tm="0">
                                          <p:val>
                                            <p:fltVal val="0"/>
                                          </p:val>
                                        </p:tav>
                                        <p:tav tm="100000">
                                          <p:val>
                                            <p:strVal val="#ppt_h"/>
                                          </p:val>
                                        </p:tav>
                                      </p:tavLst>
                                    </p:anim>
                                    <p:animEffect transition="in" filter="fade">
                                      <p:cBhvr>
                                        <p:cTn id="36"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花4"/>
          <p:cNvPicPr>
            <a:picLocks noChangeAspect="1"/>
          </p:cNvPicPr>
          <p:nvPr/>
        </p:nvPicPr>
        <p:blipFill>
          <a:blip r:embed="rId2"/>
          <a:stretch>
            <a:fillRect/>
          </a:stretch>
        </p:blipFill>
        <p:spPr>
          <a:xfrm flipV="1">
            <a:off x="8898890" y="-12065"/>
            <a:ext cx="3300730" cy="1676400"/>
          </a:xfrm>
          <a:prstGeom prst="rect">
            <a:avLst/>
          </a:prstGeom>
        </p:spPr>
      </p:pic>
      <p:pic>
        <p:nvPicPr>
          <p:cNvPr id="5" name="图片 4" descr="花5"/>
          <p:cNvPicPr>
            <a:picLocks noChangeAspect="1"/>
          </p:cNvPicPr>
          <p:nvPr/>
        </p:nvPicPr>
        <p:blipFill>
          <a:blip r:embed="rId3"/>
          <a:stretch>
            <a:fillRect/>
          </a:stretch>
        </p:blipFill>
        <p:spPr>
          <a:xfrm>
            <a:off x="-15240" y="5411470"/>
            <a:ext cx="3821430" cy="1457325"/>
          </a:xfrm>
          <a:prstGeom prst="rect">
            <a:avLst/>
          </a:prstGeom>
        </p:spPr>
      </p:pic>
      <p:grpSp>
        <p:nvGrpSpPr>
          <p:cNvPr id="6" name="组合 11"/>
          <p:cNvGrpSpPr/>
          <p:nvPr/>
        </p:nvGrpSpPr>
        <p:grpSpPr>
          <a:xfrm>
            <a:off x="108488" y="464949"/>
            <a:ext cx="12083511" cy="6393051"/>
            <a:chOff x="5261" y="3406"/>
            <a:chExt cx="8762" cy="4034"/>
          </a:xfrm>
        </p:grpSpPr>
        <p:grpSp>
          <p:nvGrpSpPr>
            <p:cNvPr id="7" name="组合 8"/>
            <p:cNvGrpSpPr/>
            <p:nvPr/>
          </p:nvGrpSpPr>
          <p:grpSpPr>
            <a:xfrm>
              <a:off x="5261" y="3406"/>
              <a:ext cx="8762" cy="4035"/>
              <a:chOff x="5219" y="2121"/>
              <a:chExt cx="8762" cy="4035"/>
            </a:xfrm>
          </p:grpSpPr>
          <p:cxnSp>
            <p:nvCxnSpPr>
              <p:cNvPr id="9" name="直接连接符 1"/>
              <p:cNvCxnSpPr/>
              <p:nvPr/>
            </p:nvCxnSpPr>
            <p:spPr>
              <a:xfrm>
                <a:off x="5219" y="6131"/>
                <a:ext cx="8762" cy="10"/>
              </a:xfrm>
              <a:prstGeom prst="line">
                <a:avLst/>
              </a:prstGeom>
              <a:ln w="22225">
                <a:solidFill>
                  <a:srgbClr val="336601"/>
                </a:solidFill>
              </a:ln>
            </p:spPr>
            <p:style>
              <a:lnRef idx="1">
                <a:schemeClr val="accent1"/>
              </a:lnRef>
              <a:fillRef idx="0">
                <a:schemeClr val="accent1"/>
              </a:fillRef>
              <a:effectRef idx="0">
                <a:schemeClr val="accent1"/>
              </a:effectRef>
              <a:fontRef idx="minor">
                <a:schemeClr val="tx1"/>
              </a:fontRef>
            </p:style>
          </p:cxnSp>
          <p:cxnSp>
            <p:nvCxnSpPr>
              <p:cNvPr id="10" name="直接连接符 2"/>
              <p:cNvCxnSpPr/>
              <p:nvPr/>
            </p:nvCxnSpPr>
            <p:spPr>
              <a:xfrm>
                <a:off x="5219" y="2121"/>
                <a:ext cx="0" cy="4035"/>
              </a:xfrm>
              <a:prstGeom prst="line">
                <a:avLst/>
              </a:prstGeom>
              <a:ln w="22225">
                <a:solidFill>
                  <a:srgbClr val="336601"/>
                </a:solidFill>
              </a:ln>
            </p:spPr>
            <p:style>
              <a:lnRef idx="1">
                <a:schemeClr val="accent1"/>
              </a:lnRef>
              <a:fillRef idx="0">
                <a:schemeClr val="accent1"/>
              </a:fillRef>
              <a:effectRef idx="0">
                <a:schemeClr val="accent1"/>
              </a:effectRef>
              <a:fontRef idx="minor">
                <a:schemeClr val="tx1"/>
              </a:fontRef>
            </p:style>
          </p:cxnSp>
          <p:cxnSp>
            <p:nvCxnSpPr>
              <p:cNvPr id="11" name="直接连接符 5"/>
              <p:cNvCxnSpPr/>
              <p:nvPr/>
            </p:nvCxnSpPr>
            <p:spPr>
              <a:xfrm>
                <a:off x="13966" y="2121"/>
                <a:ext cx="0" cy="4035"/>
              </a:xfrm>
              <a:prstGeom prst="line">
                <a:avLst/>
              </a:prstGeom>
              <a:ln w="22225">
                <a:solidFill>
                  <a:srgbClr val="336601"/>
                </a:solidFill>
              </a:ln>
            </p:spPr>
            <p:style>
              <a:lnRef idx="1">
                <a:schemeClr val="accent1"/>
              </a:lnRef>
              <a:fillRef idx="0">
                <a:schemeClr val="accent1"/>
              </a:fillRef>
              <a:effectRef idx="0">
                <a:schemeClr val="accent1"/>
              </a:effectRef>
              <a:fontRef idx="minor">
                <a:schemeClr val="tx1"/>
              </a:fontRef>
            </p:style>
          </p:cxnSp>
          <p:cxnSp>
            <p:nvCxnSpPr>
              <p:cNvPr id="12" name="直接连接符 6"/>
              <p:cNvCxnSpPr/>
              <p:nvPr/>
            </p:nvCxnSpPr>
            <p:spPr>
              <a:xfrm>
                <a:off x="5219" y="2124"/>
                <a:ext cx="1336" cy="12"/>
              </a:xfrm>
              <a:prstGeom prst="line">
                <a:avLst/>
              </a:prstGeom>
              <a:ln w="22225">
                <a:solidFill>
                  <a:srgbClr val="336601"/>
                </a:solidFill>
              </a:ln>
            </p:spPr>
            <p:style>
              <a:lnRef idx="1">
                <a:schemeClr val="accent1"/>
              </a:lnRef>
              <a:fillRef idx="0">
                <a:schemeClr val="accent1"/>
              </a:fillRef>
              <a:effectRef idx="0">
                <a:schemeClr val="accent1"/>
              </a:effectRef>
              <a:fontRef idx="minor">
                <a:schemeClr val="tx1"/>
              </a:fontRef>
            </p:style>
          </p:cxnSp>
        </p:grpSp>
        <p:cxnSp>
          <p:nvCxnSpPr>
            <p:cNvPr id="8" name="直接连接符 10"/>
            <p:cNvCxnSpPr/>
            <p:nvPr/>
          </p:nvCxnSpPr>
          <p:spPr>
            <a:xfrm>
              <a:off x="12672" y="3421"/>
              <a:ext cx="1336" cy="12"/>
            </a:xfrm>
            <a:prstGeom prst="line">
              <a:avLst/>
            </a:prstGeom>
            <a:ln w="22225">
              <a:solidFill>
                <a:srgbClr val="336601"/>
              </a:solidFill>
            </a:ln>
          </p:spPr>
          <p:style>
            <a:lnRef idx="1">
              <a:schemeClr val="accent1"/>
            </a:lnRef>
            <a:fillRef idx="0">
              <a:schemeClr val="accent1"/>
            </a:fillRef>
            <a:effectRef idx="0">
              <a:schemeClr val="accent1"/>
            </a:effectRef>
            <a:fontRef idx="minor">
              <a:schemeClr val="tx1"/>
            </a:fontRef>
          </p:style>
        </p:cxnSp>
      </p:grpSp>
      <p:pic>
        <p:nvPicPr>
          <p:cNvPr id="15" name="图片 17" descr="花"/>
          <p:cNvPicPr>
            <a:picLocks noChangeAspect="1"/>
          </p:cNvPicPr>
          <p:nvPr/>
        </p:nvPicPr>
        <p:blipFill>
          <a:blip r:embed="rId4"/>
          <a:stretch>
            <a:fillRect/>
          </a:stretch>
        </p:blipFill>
        <p:spPr>
          <a:xfrm>
            <a:off x="347846" y="69732"/>
            <a:ext cx="1229995" cy="1103630"/>
          </a:xfrm>
          <a:prstGeom prst="rect">
            <a:avLst/>
          </a:prstGeom>
        </p:spPr>
      </p:pic>
      <p:pic>
        <p:nvPicPr>
          <p:cNvPr id="16" name="图片 18" descr="鸟"/>
          <p:cNvPicPr>
            <a:picLocks noChangeAspect="1"/>
          </p:cNvPicPr>
          <p:nvPr/>
        </p:nvPicPr>
        <p:blipFill>
          <a:blip r:embed="rId5"/>
          <a:stretch>
            <a:fillRect/>
          </a:stretch>
        </p:blipFill>
        <p:spPr>
          <a:xfrm>
            <a:off x="10853284" y="2122844"/>
            <a:ext cx="1003935" cy="784860"/>
          </a:xfrm>
          <a:prstGeom prst="rect">
            <a:avLst/>
          </a:prstGeom>
        </p:spPr>
      </p:pic>
      <p:pic>
        <p:nvPicPr>
          <p:cNvPr id="18" name="图片 23" descr="花2"/>
          <p:cNvPicPr>
            <a:picLocks noChangeAspect="1"/>
          </p:cNvPicPr>
          <p:nvPr/>
        </p:nvPicPr>
        <p:blipFill>
          <a:blip r:embed="rId6"/>
          <a:stretch>
            <a:fillRect/>
          </a:stretch>
        </p:blipFill>
        <p:spPr>
          <a:xfrm>
            <a:off x="11393834" y="6001903"/>
            <a:ext cx="887095" cy="897890"/>
          </a:xfrm>
          <a:prstGeom prst="rect">
            <a:avLst/>
          </a:prstGeom>
        </p:spPr>
      </p:pic>
      <p:sp>
        <p:nvSpPr>
          <p:cNvPr id="23" name="文本框 21">
            <a:extLst>
              <a:ext uri="{FF2B5EF4-FFF2-40B4-BE49-F238E27FC236}">
                <a16:creationId xmlns:a16="http://schemas.microsoft.com/office/drawing/2014/main" xmlns="" id="{4B56BD90-E0F6-435A-85CE-25E18E88746A}"/>
              </a:ext>
            </a:extLst>
          </p:cNvPr>
          <p:cNvSpPr txBox="1"/>
          <p:nvPr/>
        </p:nvSpPr>
        <p:spPr>
          <a:xfrm>
            <a:off x="1280982" y="93296"/>
            <a:ext cx="9565076" cy="754374"/>
          </a:xfrm>
          <a:prstGeom prst="rect">
            <a:avLst/>
          </a:prstGeom>
          <a:noFill/>
        </p:spPr>
        <p:txBody>
          <a:bodyPr wrap="square" rtlCol="0">
            <a:spAutoFit/>
          </a:bodyPr>
          <a:lstStyle/>
          <a:p>
            <a:pPr algn="ctr">
              <a:lnSpc>
                <a:spcPct val="130000"/>
              </a:lnSpc>
            </a:pPr>
            <a:r>
              <a:rPr lang="en-US" altLang="zh-CN" sz="3600" b="1" dirty="0">
                <a:solidFill>
                  <a:srgbClr val="336601"/>
                </a:solidFill>
                <a:ea typeface="微软雅黑" panose="020B0503020204020204" charset="-122"/>
              </a:rPr>
              <a:t>III. LẤY Ý KIẾN DỰ THẢO THEO CV 823</a:t>
            </a:r>
          </a:p>
        </p:txBody>
      </p:sp>
      <p:pic>
        <p:nvPicPr>
          <p:cNvPr id="14" name="Picture 13">
            <a:extLst>
              <a:ext uri="{FF2B5EF4-FFF2-40B4-BE49-F238E27FC236}">
                <a16:creationId xmlns:a16="http://schemas.microsoft.com/office/drawing/2014/main" xmlns="" id="{28E0C78A-BEDC-4FA8-8B2F-E3FEF916CAFD}"/>
              </a:ext>
            </a:extLst>
          </p:cNvPr>
          <p:cNvPicPr>
            <a:picLocks noChangeAspect="1"/>
          </p:cNvPicPr>
          <p:nvPr/>
        </p:nvPicPr>
        <p:blipFill>
          <a:blip r:embed="rId7"/>
          <a:stretch>
            <a:fillRect/>
          </a:stretch>
        </p:blipFill>
        <p:spPr>
          <a:xfrm>
            <a:off x="675251" y="716758"/>
            <a:ext cx="10832119" cy="5894098"/>
          </a:xfrm>
          <a:prstGeom prst="rect">
            <a:avLst/>
          </a:prstGeom>
        </p:spPr>
      </p:pic>
    </p:spTree>
    <p:extLst>
      <p:ext uri="{BB962C8B-B14F-4D97-AF65-F5344CB8AC3E}">
        <p14:creationId xmlns:p14="http://schemas.microsoft.com/office/powerpoint/2010/main" val="2884949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par>
                                <p:cTn id="10" presetID="53" presetClass="entr" presetSubtype="16"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500" fill="hold"/>
                                        <p:tgtEl>
                                          <p:spTgt spid="5"/>
                                        </p:tgtEl>
                                        <p:attrNameLst>
                                          <p:attrName>ppt_w</p:attrName>
                                        </p:attrNameLst>
                                      </p:cBhvr>
                                      <p:tavLst>
                                        <p:tav tm="0">
                                          <p:val>
                                            <p:fltVal val="0"/>
                                          </p:val>
                                        </p:tav>
                                        <p:tav tm="100000">
                                          <p:val>
                                            <p:strVal val="#ppt_w"/>
                                          </p:val>
                                        </p:tav>
                                      </p:tavLst>
                                    </p:anim>
                                    <p:anim calcmode="lin" valueType="num">
                                      <p:cBhvr>
                                        <p:cTn id="13" dur="500" fill="hold"/>
                                        <p:tgtEl>
                                          <p:spTgt spid="5"/>
                                        </p:tgtEl>
                                        <p:attrNameLst>
                                          <p:attrName>ppt_h</p:attrName>
                                        </p:attrNameLst>
                                      </p:cBhvr>
                                      <p:tavLst>
                                        <p:tav tm="0">
                                          <p:val>
                                            <p:fltVal val="0"/>
                                          </p:val>
                                        </p:tav>
                                        <p:tav tm="100000">
                                          <p:val>
                                            <p:strVal val="#ppt_h"/>
                                          </p:val>
                                        </p:tav>
                                      </p:tavLst>
                                    </p:anim>
                                    <p:animEffect transition="in" filter="fade">
                                      <p:cBhvr>
                                        <p:cTn id="14" dur="500"/>
                                        <p:tgtEl>
                                          <p:spTgt spid="5"/>
                                        </p:tgtEl>
                                      </p:cBhvr>
                                    </p:animEffect>
                                  </p:childTnLst>
                                </p:cTn>
                              </p:par>
                            </p:childTnLst>
                          </p:cTn>
                        </p:par>
                        <p:par>
                          <p:cTn id="15" fill="hold">
                            <p:stCondLst>
                              <p:cond delay="500"/>
                            </p:stCondLst>
                            <p:childTnLst>
                              <p:par>
                                <p:cTn id="16" presetID="17" presetClass="entr" presetSubtype="10" fill="hold" nodeType="afterEffect">
                                  <p:stCondLst>
                                    <p:cond delay="0"/>
                                  </p:stCondLst>
                                  <p:childTnLst>
                                    <p:set>
                                      <p:cBhvr>
                                        <p:cTn id="17" dur="1" fill="hold">
                                          <p:stCondLst>
                                            <p:cond delay="0"/>
                                          </p:stCondLst>
                                        </p:cTn>
                                        <p:tgtEl>
                                          <p:spTgt spid="6"/>
                                        </p:tgtEl>
                                        <p:attrNameLst>
                                          <p:attrName>style.visibility</p:attrName>
                                        </p:attrNameLst>
                                      </p:cBhvr>
                                      <p:to>
                                        <p:strVal val="visible"/>
                                      </p:to>
                                    </p:set>
                                    <p:anim calcmode="lin" valueType="num">
                                      <p:cBhvr>
                                        <p:cTn id="18" dur="500" fill="hold"/>
                                        <p:tgtEl>
                                          <p:spTgt spid="6"/>
                                        </p:tgtEl>
                                        <p:attrNameLst>
                                          <p:attrName>ppt_w</p:attrName>
                                        </p:attrNameLst>
                                      </p:cBhvr>
                                      <p:tavLst>
                                        <p:tav tm="0">
                                          <p:val>
                                            <p:fltVal val="0"/>
                                          </p:val>
                                        </p:tav>
                                        <p:tav tm="100000">
                                          <p:val>
                                            <p:strVal val="#ppt_w"/>
                                          </p:val>
                                        </p:tav>
                                      </p:tavLst>
                                    </p:anim>
                                    <p:anim calcmode="lin" valueType="num">
                                      <p:cBhvr>
                                        <p:cTn id="19" dur="500" fill="hold"/>
                                        <p:tgtEl>
                                          <p:spTgt spid="6"/>
                                        </p:tgtEl>
                                        <p:attrNameLst>
                                          <p:attrName>ppt_h</p:attrName>
                                        </p:attrNameLst>
                                      </p:cBhvr>
                                      <p:tavLst>
                                        <p:tav tm="0">
                                          <p:val>
                                            <p:strVal val="#ppt_h"/>
                                          </p:val>
                                        </p:tav>
                                        <p:tav tm="100000">
                                          <p:val>
                                            <p:strVal val="#ppt_h"/>
                                          </p:val>
                                        </p:tav>
                                      </p:tavLst>
                                    </p:anim>
                                  </p:childTnLst>
                                </p:cTn>
                              </p:par>
                            </p:childTnLst>
                          </p:cTn>
                        </p:par>
                        <p:par>
                          <p:cTn id="20" fill="hold">
                            <p:stCondLst>
                              <p:cond delay="1000"/>
                            </p:stCondLst>
                            <p:childTnLst>
                              <p:par>
                                <p:cTn id="21" presetID="53" presetClass="entr" presetSubtype="16" fill="hold" nodeType="afterEffect">
                                  <p:stCondLst>
                                    <p:cond delay="0"/>
                                  </p:stCondLst>
                                  <p:childTnLst>
                                    <p:set>
                                      <p:cBhvr>
                                        <p:cTn id="22" dur="1" fill="hold">
                                          <p:stCondLst>
                                            <p:cond delay="0"/>
                                          </p:stCondLst>
                                        </p:cTn>
                                        <p:tgtEl>
                                          <p:spTgt spid="18"/>
                                        </p:tgtEl>
                                        <p:attrNameLst>
                                          <p:attrName>style.visibility</p:attrName>
                                        </p:attrNameLst>
                                      </p:cBhvr>
                                      <p:to>
                                        <p:strVal val="visible"/>
                                      </p:to>
                                    </p:set>
                                    <p:anim calcmode="lin" valueType="num">
                                      <p:cBhvr>
                                        <p:cTn id="23" dur="500" fill="hold"/>
                                        <p:tgtEl>
                                          <p:spTgt spid="18"/>
                                        </p:tgtEl>
                                        <p:attrNameLst>
                                          <p:attrName>ppt_w</p:attrName>
                                        </p:attrNameLst>
                                      </p:cBhvr>
                                      <p:tavLst>
                                        <p:tav tm="0">
                                          <p:val>
                                            <p:fltVal val="0"/>
                                          </p:val>
                                        </p:tav>
                                        <p:tav tm="100000">
                                          <p:val>
                                            <p:strVal val="#ppt_w"/>
                                          </p:val>
                                        </p:tav>
                                      </p:tavLst>
                                    </p:anim>
                                    <p:anim calcmode="lin" valueType="num">
                                      <p:cBhvr>
                                        <p:cTn id="24" dur="500" fill="hold"/>
                                        <p:tgtEl>
                                          <p:spTgt spid="18"/>
                                        </p:tgtEl>
                                        <p:attrNameLst>
                                          <p:attrName>ppt_h</p:attrName>
                                        </p:attrNameLst>
                                      </p:cBhvr>
                                      <p:tavLst>
                                        <p:tav tm="0">
                                          <p:val>
                                            <p:fltVal val="0"/>
                                          </p:val>
                                        </p:tav>
                                        <p:tav tm="100000">
                                          <p:val>
                                            <p:strVal val="#ppt_h"/>
                                          </p:val>
                                        </p:tav>
                                      </p:tavLst>
                                    </p:anim>
                                    <p:animEffect transition="in" filter="fade">
                                      <p:cBhvr>
                                        <p:cTn id="25" dur="500"/>
                                        <p:tgtEl>
                                          <p:spTgt spid="18"/>
                                        </p:tgtEl>
                                      </p:cBhvr>
                                    </p:animEffect>
                                  </p:childTnLst>
                                </p:cTn>
                              </p:par>
                            </p:childTnLst>
                          </p:cTn>
                        </p:par>
                        <p:par>
                          <p:cTn id="26" fill="hold">
                            <p:stCondLst>
                              <p:cond delay="1500"/>
                            </p:stCondLst>
                            <p:childTnLst>
                              <p:par>
                                <p:cTn id="27" presetID="53" presetClass="entr" presetSubtype="16" fill="hold" nodeType="afterEffect">
                                  <p:stCondLst>
                                    <p:cond delay="0"/>
                                  </p:stCondLst>
                                  <p:childTnLst>
                                    <p:set>
                                      <p:cBhvr>
                                        <p:cTn id="28" dur="1" fill="hold">
                                          <p:stCondLst>
                                            <p:cond delay="0"/>
                                          </p:stCondLst>
                                        </p:cTn>
                                        <p:tgtEl>
                                          <p:spTgt spid="15"/>
                                        </p:tgtEl>
                                        <p:attrNameLst>
                                          <p:attrName>style.visibility</p:attrName>
                                        </p:attrNameLst>
                                      </p:cBhvr>
                                      <p:to>
                                        <p:strVal val="visible"/>
                                      </p:to>
                                    </p:set>
                                    <p:anim calcmode="lin" valueType="num">
                                      <p:cBhvr>
                                        <p:cTn id="29" dur="500" fill="hold"/>
                                        <p:tgtEl>
                                          <p:spTgt spid="15"/>
                                        </p:tgtEl>
                                        <p:attrNameLst>
                                          <p:attrName>ppt_w</p:attrName>
                                        </p:attrNameLst>
                                      </p:cBhvr>
                                      <p:tavLst>
                                        <p:tav tm="0">
                                          <p:val>
                                            <p:fltVal val="0"/>
                                          </p:val>
                                        </p:tav>
                                        <p:tav tm="100000">
                                          <p:val>
                                            <p:strVal val="#ppt_w"/>
                                          </p:val>
                                        </p:tav>
                                      </p:tavLst>
                                    </p:anim>
                                    <p:anim calcmode="lin" valueType="num">
                                      <p:cBhvr>
                                        <p:cTn id="30" dur="500" fill="hold"/>
                                        <p:tgtEl>
                                          <p:spTgt spid="15"/>
                                        </p:tgtEl>
                                        <p:attrNameLst>
                                          <p:attrName>ppt_h</p:attrName>
                                        </p:attrNameLst>
                                      </p:cBhvr>
                                      <p:tavLst>
                                        <p:tav tm="0">
                                          <p:val>
                                            <p:fltVal val="0"/>
                                          </p:val>
                                        </p:tav>
                                        <p:tav tm="100000">
                                          <p:val>
                                            <p:strVal val="#ppt_h"/>
                                          </p:val>
                                        </p:tav>
                                      </p:tavLst>
                                    </p:anim>
                                    <p:animEffect transition="in" filter="fade">
                                      <p:cBhvr>
                                        <p:cTn id="31" dur="500"/>
                                        <p:tgtEl>
                                          <p:spTgt spid="15"/>
                                        </p:tgtEl>
                                      </p:cBhvr>
                                    </p:animEffect>
                                  </p:childTnLst>
                                </p:cTn>
                              </p:par>
                              <p:par>
                                <p:cTn id="32" presetID="53" presetClass="entr" presetSubtype="16" fill="hold" nodeType="withEffect">
                                  <p:stCondLst>
                                    <p:cond delay="0"/>
                                  </p:stCondLst>
                                  <p:childTnLst>
                                    <p:set>
                                      <p:cBhvr>
                                        <p:cTn id="33" dur="1" fill="hold">
                                          <p:stCondLst>
                                            <p:cond delay="0"/>
                                          </p:stCondLst>
                                        </p:cTn>
                                        <p:tgtEl>
                                          <p:spTgt spid="16"/>
                                        </p:tgtEl>
                                        <p:attrNameLst>
                                          <p:attrName>style.visibility</p:attrName>
                                        </p:attrNameLst>
                                      </p:cBhvr>
                                      <p:to>
                                        <p:strVal val="visible"/>
                                      </p:to>
                                    </p:set>
                                    <p:anim calcmode="lin" valueType="num">
                                      <p:cBhvr>
                                        <p:cTn id="34" dur="500" fill="hold"/>
                                        <p:tgtEl>
                                          <p:spTgt spid="16"/>
                                        </p:tgtEl>
                                        <p:attrNameLst>
                                          <p:attrName>ppt_w</p:attrName>
                                        </p:attrNameLst>
                                      </p:cBhvr>
                                      <p:tavLst>
                                        <p:tav tm="0">
                                          <p:val>
                                            <p:fltVal val="0"/>
                                          </p:val>
                                        </p:tav>
                                        <p:tav tm="100000">
                                          <p:val>
                                            <p:strVal val="#ppt_w"/>
                                          </p:val>
                                        </p:tav>
                                      </p:tavLst>
                                    </p:anim>
                                    <p:anim calcmode="lin" valueType="num">
                                      <p:cBhvr>
                                        <p:cTn id="35" dur="500" fill="hold"/>
                                        <p:tgtEl>
                                          <p:spTgt spid="16"/>
                                        </p:tgtEl>
                                        <p:attrNameLst>
                                          <p:attrName>ppt_h</p:attrName>
                                        </p:attrNameLst>
                                      </p:cBhvr>
                                      <p:tavLst>
                                        <p:tav tm="0">
                                          <p:val>
                                            <p:fltVal val="0"/>
                                          </p:val>
                                        </p:tav>
                                        <p:tav tm="100000">
                                          <p:val>
                                            <p:strVal val="#ppt_h"/>
                                          </p:val>
                                        </p:tav>
                                      </p:tavLst>
                                    </p:anim>
                                    <p:animEffect transition="in" filter="fade">
                                      <p:cBhvr>
                                        <p:cTn id="36" dur="500"/>
                                        <p:tgtEl>
                                          <p:spTgt spid="16"/>
                                        </p:tgtEl>
                                      </p:cBhvr>
                                    </p:animEffect>
                                  </p:childTnLst>
                                </p:cTn>
                              </p:par>
                            </p:childTnLst>
                          </p:cTn>
                        </p:par>
                        <p:par>
                          <p:cTn id="37" fill="hold">
                            <p:stCondLst>
                              <p:cond delay="2000"/>
                            </p:stCondLst>
                            <p:childTnLst>
                              <p:par>
                                <p:cTn id="38" presetID="52" presetClass="entr" presetSubtype="0" fill="hold" grpId="0" nodeType="afterEffect">
                                  <p:stCondLst>
                                    <p:cond delay="0"/>
                                  </p:stCondLst>
                                  <p:childTnLst>
                                    <p:set>
                                      <p:cBhvr>
                                        <p:cTn id="39" dur="1" fill="hold">
                                          <p:stCondLst>
                                            <p:cond delay="0"/>
                                          </p:stCondLst>
                                        </p:cTn>
                                        <p:tgtEl>
                                          <p:spTgt spid="23"/>
                                        </p:tgtEl>
                                        <p:attrNameLst>
                                          <p:attrName>style.visibility</p:attrName>
                                        </p:attrNameLst>
                                      </p:cBhvr>
                                      <p:to>
                                        <p:strVal val="visible"/>
                                      </p:to>
                                    </p:set>
                                    <p:animScale>
                                      <p:cBhvr>
                                        <p:cTn id="40" dur="1000" decel="50000" fill="hold">
                                          <p:stCondLst>
                                            <p:cond delay="0"/>
                                          </p:stCondLst>
                                        </p:cTn>
                                        <p:tgtEl>
                                          <p:spTgt spid="23"/>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41" dur="1000" decel="50000" fill="hold">
                                          <p:stCondLst>
                                            <p:cond delay="0"/>
                                          </p:stCondLst>
                                        </p:cTn>
                                        <p:tgtEl>
                                          <p:spTgt spid="23"/>
                                        </p:tgtEl>
                                        <p:attrNameLst>
                                          <p:attrName>ppt_x</p:attrName>
                                          <p:attrName>ppt_y</p:attrName>
                                        </p:attrNameLst>
                                      </p:cBhvr>
                                    </p:animMotion>
                                    <p:animEffect transition="in" filter="fade">
                                      <p:cBhvr>
                                        <p:cTn id="42" dur="10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花4"/>
          <p:cNvPicPr>
            <a:picLocks noChangeAspect="1"/>
          </p:cNvPicPr>
          <p:nvPr/>
        </p:nvPicPr>
        <p:blipFill>
          <a:blip r:embed="rId2"/>
          <a:stretch>
            <a:fillRect/>
          </a:stretch>
        </p:blipFill>
        <p:spPr>
          <a:xfrm flipV="1">
            <a:off x="8898890" y="-12065"/>
            <a:ext cx="3300730" cy="1676400"/>
          </a:xfrm>
          <a:prstGeom prst="rect">
            <a:avLst/>
          </a:prstGeom>
        </p:spPr>
      </p:pic>
      <p:pic>
        <p:nvPicPr>
          <p:cNvPr id="5" name="图片 4" descr="花5"/>
          <p:cNvPicPr>
            <a:picLocks noChangeAspect="1"/>
          </p:cNvPicPr>
          <p:nvPr/>
        </p:nvPicPr>
        <p:blipFill>
          <a:blip r:embed="rId3"/>
          <a:stretch>
            <a:fillRect/>
          </a:stretch>
        </p:blipFill>
        <p:spPr>
          <a:xfrm>
            <a:off x="-15240" y="5411470"/>
            <a:ext cx="3821430" cy="1457325"/>
          </a:xfrm>
          <a:prstGeom prst="rect">
            <a:avLst/>
          </a:prstGeom>
        </p:spPr>
      </p:pic>
      <p:grpSp>
        <p:nvGrpSpPr>
          <p:cNvPr id="6" name="组合 11"/>
          <p:cNvGrpSpPr/>
          <p:nvPr/>
        </p:nvGrpSpPr>
        <p:grpSpPr>
          <a:xfrm>
            <a:off x="108488" y="464949"/>
            <a:ext cx="12083511" cy="6393051"/>
            <a:chOff x="5261" y="3406"/>
            <a:chExt cx="8762" cy="4034"/>
          </a:xfrm>
        </p:grpSpPr>
        <p:grpSp>
          <p:nvGrpSpPr>
            <p:cNvPr id="7" name="组合 8"/>
            <p:cNvGrpSpPr/>
            <p:nvPr/>
          </p:nvGrpSpPr>
          <p:grpSpPr>
            <a:xfrm>
              <a:off x="5261" y="3406"/>
              <a:ext cx="8762" cy="4035"/>
              <a:chOff x="5219" y="2121"/>
              <a:chExt cx="8762" cy="4035"/>
            </a:xfrm>
          </p:grpSpPr>
          <p:cxnSp>
            <p:nvCxnSpPr>
              <p:cNvPr id="9" name="直接连接符 1"/>
              <p:cNvCxnSpPr/>
              <p:nvPr/>
            </p:nvCxnSpPr>
            <p:spPr>
              <a:xfrm>
                <a:off x="5219" y="6131"/>
                <a:ext cx="8762" cy="10"/>
              </a:xfrm>
              <a:prstGeom prst="line">
                <a:avLst/>
              </a:prstGeom>
              <a:ln w="22225">
                <a:solidFill>
                  <a:srgbClr val="336601"/>
                </a:solidFill>
              </a:ln>
            </p:spPr>
            <p:style>
              <a:lnRef idx="1">
                <a:schemeClr val="accent1"/>
              </a:lnRef>
              <a:fillRef idx="0">
                <a:schemeClr val="accent1"/>
              </a:fillRef>
              <a:effectRef idx="0">
                <a:schemeClr val="accent1"/>
              </a:effectRef>
              <a:fontRef idx="minor">
                <a:schemeClr val="tx1"/>
              </a:fontRef>
            </p:style>
          </p:cxnSp>
          <p:cxnSp>
            <p:nvCxnSpPr>
              <p:cNvPr id="10" name="直接连接符 2"/>
              <p:cNvCxnSpPr/>
              <p:nvPr/>
            </p:nvCxnSpPr>
            <p:spPr>
              <a:xfrm>
                <a:off x="5219" y="2121"/>
                <a:ext cx="0" cy="4035"/>
              </a:xfrm>
              <a:prstGeom prst="line">
                <a:avLst/>
              </a:prstGeom>
              <a:ln w="22225">
                <a:solidFill>
                  <a:srgbClr val="336601"/>
                </a:solidFill>
              </a:ln>
            </p:spPr>
            <p:style>
              <a:lnRef idx="1">
                <a:schemeClr val="accent1"/>
              </a:lnRef>
              <a:fillRef idx="0">
                <a:schemeClr val="accent1"/>
              </a:fillRef>
              <a:effectRef idx="0">
                <a:schemeClr val="accent1"/>
              </a:effectRef>
              <a:fontRef idx="minor">
                <a:schemeClr val="tx1"/>
              </a:fontRef>
            </p:style>
          </p:cxnSp>
          <p:cxnSp>
            <p:nvCxnSpPr>
              <p:cNvPr id="11" name="直接连接符 5"/>
              <p:cNvCxnSpPr/>
              <p:nvPr/>
            </p:nvCxnSpPr>
            <p:spPr>
              <a:xfrm>
                <a:off x="13966" y="2121"/>
                <a:ext cx="0" cy="4035"/>
              </a:xfrm>
              <a:prstGeom prst="line">
                <a:avLst/>
              </a:prstGeom>
              <a:ln w="22225">
                <a:solidFill>
                  <a:srgbClr val="336601"/>
                </a:solidFill>
              </a:ln>
            </p:spPr>
            <p:style>
              <a:lnRef idx="1">
                <a:schemeClr val="accent1"/>
              </a:lnRef>
              <a:fillRef idx="0">
                <a:schemeClr val="accent1"/>
              </a:fillRef>
              <a:effectRef idx="0">
                <a:schemeClr val="accent1"/>
              </a:effectRef>
              <a:fontRef idx="minor">
                <a:schemeClr val="tx1"/>
              </a:fontRef>
            </p:style>
          </p:cxnSp>
          <p:cxnSp>
            <p:nvCxnSpPr>
              <p:cNvPr id="12" name="直接连接符 6"/>
              <p:cNvCxnSpPr/>
              <p:nvPr/>
            </p:nvCxnSpPr>
            <p:spPr>
              <a:xfrm>
                <a:off x="5219" y="2124"/>
                <a:ext cx="1336" cy="12"/>
              </a:xfrm>
              <a:prstGeom prst="line">
                <a:avLst/>
              </a:prstGeom>
              <a:ln w="22225">
                <a:solidFill>
                  <a:srgbClr val="336601"/>
                </a:solidFill>
              </a:ln>
            </p:spPr>
            <p:style>
              <a:lnRef idx="1">
                <a:schemeClr val="accent1"/>
              </a:lnRef>
              <a:fillRef idx="0">
                <a:schemeClr val="accent1"/>
              </a:fillRef>
              <a:effectRef idx="0">
                <a:schemeClr val="accent1"/>
              </a:effectRef>
              <a:fontRef idx="minor">
                <a:schemeClr val="tx1"/>
              </a:fontRef>
            </p:style>
          </p:cxnSp>
        </p:grpSp>
        <p:cxnSp>
          <p:nvCxnSpPr>
            <p:cNvPr id="8" name="直接连接符 10"/>
            <p:cNvCxnSpPr/>
            <p:nvPr/>
          </p:nvCxnSpPr>
          <p:spPr>
            <a:xfrm>
              <a:off x="12672" y="3421"/>
              <a:ext cx="1336" cy="12"/>
            </a:xfrm>
            <a:prstGeom prst="line">
              <a:avLst/>
            </a:prstGeom>
            <a:ln w="22225">
              <a:solidFill>
                <a:srgbClr val="336601"/>
              </a:solidFill>
            </a:ln>
          </p:spPr>
          <p:style>
            <a:lnRef idx="1">
              <a:schemeClr val="accent1"/>
            </a:lnRef>
            <a:fillRef idx="0">
              <a:schemeClr val="accent1"/>
            </a:fillRef>
            <a:effectRef idx="0">
              <a:schemeClr val="accent1"/>
            </a:effectRef>
            <a:fontRef idx="minor">
              <a:schemeClr val="tx1"/>
            </a:fontRef>
          </p:style>
        </p:cxnSp>
      </p:grpSp>
      <p:pic>
        <p:nvPicPr>
          <p:cNvPr id="15" name="图片 17" descr="花"/>
          <p:cNvPicPr>
            <a:picLocks noChangeAspect="1"/>
          </p:cNvPicPr>
          <p:nvPr/>
        </p:nvPicPr>
        <p:blipFill>
          <a:blip r:embed="rId4"/>
          <a:stretch>
            <a:fillRect/>
          </a:stretch>
        </p:blipFill>
        <p:spPr>
          <a:xfrm>
            <a:off x="347846" y="69732"/>
            <a:ext cx="1229995" cy="1103630"/>
          </a:xfrm>
          <a:prstGeom prst="rect">
            <a:avLst/>
          </a:prstGeom>
        </p:spPr>
      </p:pic>
      <p:pic>
        <p:nvPicPr>
          <p:cNvPr id="16" name="图片 18" descr="鸟"/>
          <p:cNvPicPr>
            <a:picLocks noChangeAspect="1"/>
          </p:cNvPicPr>
          <p:nvPr/>
        </p:nvPicPr>
        <p:blipFill>
          <a:blip r:embed="rId5"/>
          <a:stretch>
            <a:fillRect/>
          </a:stretch>
        </p:blipFill>
        <p:spPr>
          <a:xfrm>
            <a:off x="10853284" y="2122844"/>
            <a:ext cx="1003935" cy="784860"/>
          </a:xfrm>
          <a:prstGeom prst="rect">
            <a:avLst/>
          </a:prstGeom>
        </p:spPr>
      </p:pic>
      <p:pic>
        <p:nvPicPr>
          <p:cNvPr id="18" name="图片 23" descr="花2"/>
          <p:cNvPicPr>
            <a:picLocks noChangeAspect="1"/>
          </p:cNvPicPr>
          <p:nvPr/>
        </p:nvPicPr>
        <p:blipFill>
          <a:blip r:embed="rId6"/>
          <a:stretch>
            <a:fillRect/>
          </a:stretch>
        </p:blipFill>
        <p:spPr>
          <a:xfrm>
            <a:off x="11393834" y="6001903"/>
            <a:ext cx="887095" cy="897890"/>
          </a:xfrm>
          <a:prstGeom prst="rect">
            <a:avLst/>
          </a:prstGeom>
        </p:spPr>
      </p:pic>
      <p:pic>
        <p:nvPicPr>
          <p:cNvPr id="2" name="Picture 1">
            <a:extLst>
              <a:ext uri="{FF2B5EF4-FFF2-40B4-BE49-F238E27FC236}">
                <a16:creationId xmlns:a16="http://schemas.microsoft.com/office/drawing/2014/main" xmlns="" id="{A25C2D42-6506-42A4-A3DB-29B2E1DA040E}"/>
              </a:ext>
            </a:extLst>
          </p:cNvPr>
          <p:cNvPicPr>
            <a:picLocks noChangeAspect="1"/>
          </p:cNvPicPr>
          <p:nvPr/>
        </p:nvPicPr>
        <p:blipFill>
          <a:blip r:embed="rId7"/>
          <a:stretch>
            <a:fillRect/>
          </a:stretch>
        </p:blipFill>
        <p:spPr>
          <a:xfrm>
            <a:off x="225668" y="847670"/>
            <a:ext cx="11870161" cy="5632364"/>
          </a:xfrm>
          <a:prstGeom prst="rect">
            <a:avLst/>
          </a:prstGeom>
        </p:spPr>
      </p:pic>
      <p:sp>
        <p:nvSpPr>
          <p:cNvPr id="17" name="文本框 21">
            <a:extLst>
              <a:ext uri="{FF2B5EF4-FFF2-40B4-BE49-F238E27FC236}">
                <a16:creationId xmlns:a16="http://schemas.microsoft.com/office/drawing/2014/main" xmlns="" id="{BA05B91D-AC90-4B58-85BD-D51E7AA37FF9}"/>
              </a:ext>
            </a:extLst>
          </p:cNvPr>
          <p:cNvSpPr txBox="1"/>
          <p:nvPr/>
        </p:nvSpPr>
        <p:spPr>
          <a:xfrm>
            <a:off x="1280982" y="318384"/>
            <a:ext cx="9565076" cy="754374"/>
          </a:xfrm>
          <a:prstGeom prst="rect">
            <a:avLst/>
          </a:prstGeom>
          <a:solidFill>
            <a:schemeClr val="bg1"/>
          </a:solidFill>
        </p:spPr>
        <p:txBody>
          <a:bodyPr wrap="square" rtlCol="0">
            <a:spAutoFit/>
          </a:bodyPr>
          <a:lstStyle/>
          <a:p>
            <a:pPr algn="ctr">
              <a:lnSpc>
                <a:spcPct val="130000"/>
              </a:lnSpc>
            </a:pPr>
            <a:r>
              <a:rPr lang="en-US" altLang="zh-CN" sz="3600" b="1" dirty="0">
                <a:solidFill>
                  <a:srgbClr val="336601"/>
                </a:solidFill>
                <a:ea typeface="微软雅黑" panose="020B0503020204020204" charset="-122"/>
              </a:rPr>
              <a:t>III. LẤY Ý KIẾN DỰ THẢO THEO CV 823</a:t>
            </a:r>
          </a:p>
        </p:txBody>
      </p:sp>
    </p:spTree>
    <p:extLst>
      <p:ext uri="{BB962C8B-B14F-4D97-AF65-F5344CB8AC3E}">
        <p14:creationId xmlns:p14="http://schemas.microsoft.com/office/powerpoint/2010/main" val="1244789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par>
                                <p:cTn id="10" presetID="53" presetClass="entr" presetSubtype="16"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500" fill="hold"/>
                                        <p:tgtEl>
                                          <p:spTgt spid="5"/>
                                        </p:tgtEl>
                                        <p:attrNameLst>
                                          <p:attrName>ppt_w</p:attrName>
                                        </p:attrNameLst>
                                      </p:cBhvr>
                                      <p:tavLst>
                                        <p:tav tm="0">
                                          <p:val>
                                            <p:fltVal val="0"/>
                                          </p:val>
                                        </p:tav>
                                        <p:tav tm="100000">
                                          <p:val>
                                            <p:strVal val="#ppt_w"/>
                                          </p:val>
                                        </p:tav>
                                      </p:tavLst>
                                    </p:anim>
                                    <p:anim calcmode="lin" valueType="num">
                                      <p:cBhvr>
                                        <p:cTn id="13" dur="500" fill="hold"/>
                                        <p:tgtEl>
                                          <p:spTgt spid="5"/>
                                        </p:tgtEl>
                                        <p:attrNameLst>
                                          <p:attrName>ppt_h</p:attrName>
                                        </p:attrNameLst>
                                      </p:cBhvr>
                                      <p:tavLst>
                                        <p:tav tm="0">
                                          <p:val>
                                            <p:fltVal val="0"/>
                                          </p:val>
                                        </p:tav>
                                        <p:tav tm="100000">
                                          <p:val>
                                            <p:strVal val="#ppt_h"/>
                                          </p:val>
                                        </p:tav>
                                      </p:tavLst>
                                    </p:anim>
                                    <p:animEffect transition="in" filter="fade">
                                      <p:cBhvr>
                                        <p:cTn id="14" dur="500"/>
                                        <p:tgtEl>
                                          <p:spTgt spid="5"/>
                                        </p:tgtEl>
                                      </p:cBhvr>
                                    </p:animEffect>
                                  </p:childTnLst>
                                </p:cTn>
                              </p:par>
                            </p:childTnLst>
                          </p:cTn>
                        </p:par>
                        <p:par>
                          <p:cTn id="15" fill="hold">
                            <p:stCondLst>
                              <p:cond delay="500"/>
                            </p:stCondLst>
                            <p:childTnLst>
                              <p:par>
                                <p:cTn id="16" presetID="17" presetClass="entr" presetSubtype="10" fill="hold" nodeType="afterEffect">
                                  <p:stCondLst>
                                    <p:cond delay="0"/>
                                  </p:stCondLst>
                                  <p:childTnLst>
                                    <p:set>
                                      <p:cBhvr>
                                        <p:cTn id="17" dur="1" fill="hold">
                                          <p:stCondLst>
                                            <p:cond delay="0"/>
                                          </p:stCondLst>
                                        </p:cTn>
                                        <p:tgtEl>
                                          <p:spTgt spid="6"/>
                                        </p:tgtEl>
                                        <p:attrNameLst>
                                          <p:attrName>style.visibility</p:attrName>
                                        </p:attrNameLst>
                                      </p:cBhvr>
                                      <p:to>
                                        <p:strVal val="visible"/>
                                      </p:to>
                                    </p:set>
                                    <p:anim calcmode="lin" valueType="num">
                                      <p:cBhvr>
                                        <p:cTn id="18" dur="500" fill="hold"/>
                                        <p:tgtEl>
                                          <p:spTgt spid="6"/>
                                        </p:tgtEl>
                                        <p:attrNameLst>
                                          <p:attrName>ppt_w</p:attrName>
                                        </p:attrNameLst>
                                      </p:cBhvr>
                                      <p:tavLst>
                                        <p:tav tm="0">
                                          <p:val>
                                            <p:fltVal val="0"/>
                                          </p:val>
                                        </p:tav>
                                        <p:tav tm="100000">
                                          <p:val>
                                            <p:strVal val="#ppt_w"/>
                                          </p:val>
                                        </p:tav>
                                      </p:tavLst>
                                    </p:anim>
                                    <p:anim calcmode="lin" valueType="num">
                                      <p:cBhvr>
                                        <p:cTn id="19" dur="500" fill="hold"/>
                                        <p:tgtEl>
                                          <p:spTgt spid="6"/>
                                        </p:tgtEl>
                                        <p:attrNameLst>
                                          <p:attrName>ppt_h</p:attrName>
                                        </p:attrNameLst>
                                      </p:cBhvr>
                                      <p:tavLst>
                                        <p:tav tm="0">
                                          <p:val>
                                            <p:strVal val="#ppt_h"/>
                                          </p:val>
                                        </p:tav>
                                        <p:tav tm="100000">
                                          <p:val>
                                            <p:strVal val="#ppt_h"/>
                                          </p:val>
                                        </p:tav>
                                      </p:tavLst>
                                    </p:anim>
                                  </p:childTnLst>
                                </p:cTn>
                              </p:par>
                            </p:childTnLst>
                          </p:cTn>
                        </p:par>
                        <p:par>
                          <p:cTn id="20" fill="hold">
                            <p:stCondLst>
                              <p:cond delay="1000"/>
                            </p:stCondLst>
                            <p:childTnLst>
                              <p:par>
                                <p:cTn id="21" presetID="53" presetClass="entr" presetSubtype="16" fill="hold" nodeType="afterEffect">
                                  <p:stCondLst>
                                    <p:cond delay="0"/>
                                  </p:stCondLst>
                                  <p:childTnLst>
                                    <p:set>
                                      <p:cBhvr>
                                        <p:cTn id="22" dur="1" fill="hold">
                                          <p:stCondLst>
                                            <p:cond delay="0"/>
                                          </p:stCondLst>
                                        </p:cTn>
                                        <p:tgtEl>
                                          <p:spTgt spid="18"/>
                                        </p:tgtEl>
                                        <p:attrNameLst>
                                          <p:attrName>style.visibility</p:attrName>
                                        </p:attrNameLst>
                                      </p:cBhvr>
                                      <p:to>
                                        <p:strVal val="visible"/>
                                      </p:to>
                                    </p:set>
                                    <p:anim calcmode="lin" valueType="num">
                                      <p:cBhvr>
                                        <p:cTn id="23" dur="500" fill="hold"/>
                                        <p:tgtEl>
                                          <p:spTgt spid="18"/>
                                        </p:tgtEl>
                                        <p:attrNameLst>
                                          <p:attrName>ppt_w</p:attrName>
                                        </p:attrNameLst>
                                      </p:cBhvr>
                                      <p:tavLst>
                                        <p:tav tm="0">
                                          <p:val>
                                            <p:fltVal val="0"/>
                                          </p:val>
                                        </p:tav>
                                        <p:tav tm="100000">
                                          <p:val>
                                            <p:strVal val="#ppt_w"/>
                                          </p:val>
                                        </p:tav>
                                      </p:tavLst>
                                    </p:anim>
                                    <p:anim calcmode="lin" valueType="num">
                                      <p:cBhvr>
                                        <p:cTn id="24" dur="500" fill="hold"/>
                                        <p:tgtEl>
                                          <p:spTgt spid="18"/>
                                        </p:tgtEl>
                                        <p:attrNameLst>
                                          <p:attrName>ppt_h</p:attrName>
                                        </p:attrNameLst>
                                      </p:cBhvr>
                                      <p:tavLst>
                                        <p:tav tm="0">
                                          <p:val>
                                            <p:fltVal val="0"/>
                                          </p:val>
                                        </p:tav>
                                        <p:tav tm="100000">
                                          <p:val>
                                            <p:strVal val="#ppt_h"/>
                                          </p:val>
                                        </p:tav>
                                      </p:tavLst>
                                    </p:anim>
                                    <p:animEffect transition="in" filter="fade">
                                      <p:cBhvr>
                                        <p:cTn id="25" dur="500"/>
                                        <p:tgtEl>
                                          <p:spTgt spid="18"/>
                                        </p:tgtEl>
                                      </p:cBhvr>
                                    </p:animEffect>
                                  </p:childTnLst>
                                </p:cTn>
                              </p:par>
                            </p:childTnLst>
                          </p:cTn>
                        </p:par>
                        <p:par>
                          <p:cTn id="26" fill="hold">
                            <p:stCondLst>
                              <p:cond delay="1500"/>
                            </p:stCondLst>
                            <p:childTnLst>
                              <p:par>
                                <p:cTn id="27" presetID="53" presetClass="entr" presetSubtype="16" fill="hold" nodeType="afterEffect">
                                  <p:stCondLst>
                                    <p:cond delay="0"/>
                                  </p:stCondLst>
                                  <p:childTnLst>
                                    <p:set>
                                      <p:cBhvr>
                                        <p:cTn id="28" dur="1" fill="hold">
                                          <p:stCondLst>
                                            <p:cond delay="0"/>
                                          </p:stCondLst>
                                        </p:cTn>
                                        <p:tgtEl>
                                          <p:spTgt spid="15"/>
                                        </p:tgtEl>
                                        <p:attrNameLst>
                                          <p:attrName>style.visibility</p:attrName>
                                        </p:attrNameLst>
                                      </p:cBhvr>
                                      <p:to>
                                        <p:strVal val="visible"/>
                                      </p:to>
                                    </p:set>
                                    <p:anim calcmode="lin" valueType="num">
                                      <p:cBhvr>
                                        <p:cTn id="29" dur="500" fill="hold"/>
                                        <p:tgtEl>
                                          <p:spTgt spid="15"/>
                                        </p:tgtEl>
                                        <p:attrNameLst>
                                          <p:attrName>ppt_w</p:attrName>
                                        </p:attrNameLst>
                                      </p:cBhvr>
                                      <p:tavLst>
                                        <p:tav tm="0">
                                          <p:val>
                                            <p:fltVal val="0"/>
                                          </p:val>
                                        </p:tav>
                                        <p:tav tm="100000">
                                          <p:val>
                                            <p:strVal val="#ppt_w"/>
                                          </p:val>
                                        </p:tav>
                                      </p:tavLst>
                                    </p:anim>
                                    <p:anim calcmode="lin" valueType="num">
                                      <p:cBhvr>
                                        <p:cTn id="30" dur="500" fill="hold"/>
                                        <p:tgtEl>
                                          <p:spTgt spid="15"/>
                                        </p:tgtEl>
                                        <p:attrNameLst>
                                          <p:attrName>ppt_h</p:attrName>
                                        </p:attrNameLst>
                                      </p:cBhvr>
                                      <p:tavLst>
                                        <p:tav tm="0">
                                          <p:val>
                                            <p:fltVal val="0"/>
                                          </p:val>
                                        </p:tav>
                                        <p:tav tm="100000">
                                          <p:val>
                                            <p:strVal val="#ppt_h"/>
                                          </p:val>
                                        </p:tav>
                                      </p:tavLst>
                                    </p:anim>
                                    <p:animEffect transition="in" filter="fade">
                                      <p:cBhvr>
                                        <p:cTn id="31" dur="500"/>
                                        <p:tgtEl>
                                          <p:spTgt spid="15"/>
                                        </p:tgtEl>
                                      </p:cBhvr>
                                    </p:animEffect>
                                  </p:childTnLst>
                                </p:cTn>
                              </p:par>
                              <p:par>
                                <p:cTn id="32" presetID="53" presetClass="entr" presetSubtype="16" fill="hold" nodeType="withEffect">
                                  <p:stCondLst>
                                    <p:cond delay="0"/>
                                  </p:stCondLst>
                                  <p:childTnLst>
                                    <p:set>
                                      <p:cBhvr>
                                        <p:cTn id="33" dur="1" fill="hold">
                                          <p:stCondLst>
                                            <p:cond delay="0"/>
                                          </p:stCondLst>
                                        </p:cTn>
                                        <p:tgtEl>
                                          <p:spTgt spid="16"/>
                                        </p:tgtEl>
                                        <p:attrNameLst>
                                          <p:attrName>style.visibility</p:attrName>
                                        </p:attrNameLst>
                                      </p:cBhvr>
                                      <p:to>
                                        <p:strVal val="visible"/>
                                      </p:to>
                                    </p:set>
                                    <p:anim calcmode="lin" valueType="num">
                                      <p:cBhvr>
                                        <p:cTn id="34" dur="500" fill="hold"/>
                                        <p:tgtEl>
                                          <p:spTgt spid="16"/>
                                        </p:tgtEl>
                                        <p:attrNameLst>
                                          <p:attrName>ppt_w</p:attrName>
                                        </p:attrNameLst>
                                      </p:cBhvr>
                                      <p:tavLst>
                                        <p:tav tm="0">
                                          <p:val>
                                            <p:fltVal val="0"/>
                                          </p:val>
                                        </p:tav>
                                        <p:tav tm="100000">
                                          <p:val>
                                            <p:strVal val="#ppt_w"/>
                                          </p:val>
                                        </p:tav>
                                      </p:tavLst>
                                    </p:anim>
                                    <p:anim calcmode="lin" valueType="num">
                                      <p:cBhvr>
                                        <p:cTn id="35" dur="500" fill="hold"/>
                                        <p:tgtEl>
                                          <p:spTgt spid="16"/>
                                        </p:tgtEl>
                                        <p:attrNameLst>
                                          <p:attrName>ppt_h</p:attrName>
                                        </p:attrNameLst>
                                      </p:cBhvr>
                                      <p:tavLst>
                                        <p:tav tm="0">
                                          <p:val>
                                            <p:fltVal val="0"/>
                                          </p:val>
                                        </p:tav>
                                        <p:tav tm="100000">
                                          <p:val>
                                            <p:strVal val="#ppt_h"/>
                                          </p:val>
                                        </p:tav>
                                      </p:tavLst>
                                    </p:anim>
                                    <p:animEffect transition="in" filter="fade">
                                      <p:cBhvr>
                                        <p:cTn id="36" dur="500"/>
                                        <p:tgtEl>
                                          <p:spTgt spid="16"/>
                                        </p:tgtEl>
                                      </p:cBhvr>
                                    </p:animEffect>
                                  </p:childTnLst>
                                </p:cTn>
                              </p:par>
                            </p:childTnLst>
                          </p:cTn>
                        </p:par>
                        <p:par>
                          <p:cTn id="37" fill="hold">
                            <p:stCondLst>
                              <p:cond delay="2000"/>
                            </p:stCondLst>
                            <p:childTnLst>
                              <p:par>
                                <p:cTn id="38" presetID="52" presetClass="entr" presetSubtype="0" fill="hold" grpId="0" nodeType="afterEffect">
                                  <p:stCondLst>
                                    <p:cond delay="0"/>
                                  </p:stCondLst>
                                  <p:childTnLst>
                                    <p:set>
                                      <p:cBhvr>
                                        <p:cTn id="39" dur="1" fill="hold">
                                          <p:stCondLst>
                                            <p:cond delay="0"/>
                                          </p:stCondLst>
                                        </p:cTn>
                                        <p:tgtEl>
                                          <p:spTgt spid="17"/>
                                        </p:tgtEl>
                                        <p:attrNameLst>
                                          <p:attrName>style.visibility</p:attrName>
                                        </p:attrNameLst>
                                      </p:cBhvr>
                                      <p:to>
                                        <p:strVal val="visible"/>
                                      </p:to>
                                    </p:set>
                                    <p:animScale>
                                      <p:cBhvr>
                                        <p:cTn id="40" dur="1000" decel="50000" fill="hold">
                                          <p:stCondLst>
                                            <p:cond delay="0"/>
                                          </p:stCondLst>
                                        </p:cTn>
                                        <p:tgtEl>
                                          <p:spTgt spid="17"/>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41" dur="1000" decel="50000" fill="hold">
                                          <p:stCondLst>
                                            <p:cond delay="0"/>
                                          </p:stCondLst>
                                        </p:cTn>
                                        <p:tgtEl>
                                          <p:spTgt spid="17"/>
                                        </p:tgtEl>
                                        <p:attrNameLst>
                                          <p:attrName>ppt_x</p:attrName>
                                          <p:attrName>ppt_y</p:attrName>
                                        </p:attrNameLst>
                                      </p:cBhvr>
                                    </p:animMotion>
                                    <p:animEffect transition="in" filter="fade">
                                      <p:cBhvr>
                                        <p:cTn id="42" dur="1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花4"/>
          <p:cNvPicPr>
            <a:picLocks noChangeAspect="1"/>
          </p:cNvPicPr>
          <p:nvPr/>
        </p:nvPicPr>
        <p:blipFill>
          <a:blip r:embed="rId2"/>
          <a:stretch>
            <a:fillRect/>
          </a:stretch>
        </p:blipFill>
        <p:spPr>
          <a:xfrm flipV="1">
            <a:off x="8898890" y="-12065"/>
            <a:ext cx="3300730" cy="1676400"/>
          </a:xfrm>
          <a:prstGeom prst="rect">
            <a:avLst/>
          </a:prstGeom>
        </p:spPr>
      </p:pic>
      <p:pic>
        <p:nvPicPr>
          <p:cNvPr id="5" name="图片 4" descr="花5"/>
          <p:cNvPicPr>
            <a:picLocks noChangeAspect="1"/>
          </p:cNvPicPr>
          <p:nvPr/>
        </p:nvPicPr>
        <p:blipFill>
          <a:blip r:embed="rId3"/>
          <a:stretch>
            <a:fillRect/>
          </a:stretch>
        </p:blipFill>
        <p:spPr>
          <a:xfrm>
            <a:off x="-15240" y="5411470"/>
            <a:ext cx="3821430" cy="1457325"/>
          </a:xfrm>
          <a:prstGeom prst="rect">
            <a:avLst/>
          </a:prstGeom>
        </p:spPr>
      </p:pic>
      <p:grpSp>
        <p:nvGrpSpPr>
          <p:cNvPr id="6" name="组合 11"/>
          <p:cNvGrpSpPr/>
          <p:nvPr/>
        </p:nvGrpSpPr>
        <p:grpSpPr>
          <a:xfrm>
            <a:off x="108488" y="464949"/>
            <a:ext cx="12083511" cy="6393051"/>
            <a:chOff x="5261" y="3406"/>
            <a:chExt cx="8762" cy="4034"/>
          </a:xfrm>
        </p:grpSpPr>
        <p:grpSp>
          <p:nvGrpSpPr>
            <p:cNvPr id="7" name="组合 8"/>
            <p:cNvGrpSpPr/>
            <p:nvPr/>
          </p:nvGrpSpPr>
          <p:grpSpPr>
            <a:xfrm>
              <a:off x="5261" y="3406"/>
              <a:ext cx="8762" cy="4035"/>
              <a:chOff x="5219" y="2121"/>
              <a:chExt cx="8762" cy="4035"/>
            </a:xfrm>
          </p:grpSpPr>
          <p:cxnSp>
            <p:nvCxnSpPr>
              <p:cNvPr id="9" name="直接连接符 1"/>
              <p:cNvCxnSpPr/>
              <p:nvPr/>
            </p:nvCxnSpPr>
            <p:spPr>
              <a:xfrm>
                <a:off x="5219" y="6131"/>
                <a:ext cx="8762" cy="10"/>
              </a:xfrm>
              <a:prstGeom prst="line">
                <a:avLst/>
              </a:prstGeom>
              <a:ln w="22225">
                <a:solidFill>
                  <a:srgbClr val="336601"/>
                </a:solidFill>
              </a:ln>
            </p:spPr>
            <p:style>
              <a:lnRef idx="1">
                <a:schemeClr val="accent1"/>
              </a:lnRef>
              <a:fillRef idx="0">
                <a:schemeClr val="accent1"/>
              </a:fillRef>
              <a:effectRef idx="0">
                <a:schemeClr val="accent1"/>
              </a:effectRef>
              <a:fontRef idx="minor">
                <a:schemeClr val="tx1"/>
              </a:fontRef>
            </p:style>
          </p:cxnSp>
          <p:cxnSp>
            <p:nvCxnSpPr>
              <p:cNvPr id="10" name="直接连接符 2"/>
              <p:cNvCxnSpPr/>
              <p:nvPr/>
            </p:nvCxnSpPr>
            <p:spPr>
              <a:xfrm>
                <a:off x="5219" y="2121"/>
                <a:ext cx="0" cy="4035"/>
              </a:xfrm>
              <a:prstGeom prst="line">
                <a:avLst/>
              </a:prstGeom>
              <a:ln w="22225">
                <a:solidFill>
                  <a:srgbClr val="336601"/>
                </a:solidFill>
              </a:ln>
            </p:spPr>
            <p:style>
              <a:lnRef idx="1">
                <a:schemeClr val="accent1"/>
              </a:lnRef>
              <a:fillRef idx="0">
                <a:schemeClr val="accent1"/>
              </a:fillRef>
              <a:effectRef idx="0">
                <a:schemeClr val="accent1"/>
              </a:effectRef>
              <a:fontRef idx="minor">
                <a:schemeClr val="tx1"/>
              </a:fontRef>
            </p:style>
          </p:cxnSp>
          <p:cxnSp>
            <p:nvCxnSpPr>
              <p:cNvPr id="11" name="直接连接符 5"/>
              <p:cNvCxnSpPr/>
              <p:nvPr/>
            </p:nvCxnSpPr>
            <p:spPr>
              <a:xfrm>
                <a:off x="13966" y="2121"/>
                <a:ext cx="0" cy="4035"/>
              </a:xfrm>
              <a:prstGeom prst="line">
                <a:avLst/>
              </a:prstGeom>
              <a:ln w="22225">
                <a:solidFill>
                  <a:srgbClr val="336601"/>
                </a:solidFill>
              </a:ln>
            </p:spPr>
            <p:style>
              <a:lnRef idx="1">
                <a:schemeClr val="accent1"/>
              </a:lnRef>
              <a:fillRef idx="0">
                <a:schemeClr val="accent1"/>
              </a:fillRef>
              <a:effectRef idx="0">
                <a:schemeClr val="accent1"/>
              </a:effectRef>
              <a:fontRef idx="minor">
                <a:schemeClr val="tx1"/>
              </a:fontRef>
            </p:style>
          </p:cxnSp>
          <p:cxnSp>
            <p:nvCxnSpPr>
              <p:cNvPr id="12" name="直接连接符 6"/>
              <p:cNvCxnSpPr/>
              <p:nvPr/>
            </p:nvCxnSpPr>
            <p:spPr>
              <a:xfrm>
                <a:off x="5219" y="2124"/>
                <a:ext cx="1336" cy="12"/>
              </a:xfrm>
              <a:prstGeom prst="line">
                <a:avLst/>
              </a:prstGeom>
              <a:ln w="22225">
                <a:solidFill>
                  <a:srgbClr val="336601"/>
                </a:solidFill>
              </a:ln>
            </p:spPr>
            <p:style>
              <a:lnRef idx="1">
                <a:schemeClr val="accent1"/>
              </a:lnRef>
              <a:fillRef idx="0">
                <a:schemeClr val="accent1"/>
              </a:fillRef>
              <a:effectRef idx="0">
                <a:schemeClr val="accent1"/>
              </a:effectRef>
              <a:fontRef idx="minor">
                <a:schemeClr val="tx1"/>
              </a:fontRef>
            </p:style>
          </p:cxnSp>
        </p:grpSp>
        <p:cxnSp>
          <p:nvCxnSpPr>
            <p:cNvPr id="8" name="直接连接符 10"/>
            <p:cNvCxnSpPr/>
            <p:nvPr/>
          </p:nvCxnSpPr>
          <p:spPr>
            <a:xfrm>
              <a:off x="12672" y="3421"/>
              <a:ext cx="1336" cy="12"/>
            </a:xfrm>
            <a:prstGeom prst="line">
              <a:avLst/>
            </a:prstGeom>
            <a:ln w="22225">
              <a:solidFill>
                <a:srgbClr val="336601"/>
              </a:solidFill>
            </a:ln>
          </p:spPr>
          <p:style>
            <a:lnRef idx="1">
              <a:schemeClr val="accent1"/>
            </a:lnRef>
            <a:fillRef idx="0">
              <a:schemeClr val="accent1"/>
            </a:fillRef>
            <a:effectRef idx="0">
              <a:schemeClr val="accent1"/>
            </a:effectRef>
            <a:fontRef idx="minor">
              <a:schemeClr val="tx1"/>
            </a:fontRef>
          </p:style>
        </p:cxnSp>
      </p:grpSp>
      <p:pic>
        <p:nvPicPr>
          <p:cNvPr id="15" name="图片 17" descr="花"/>
          <p:cNvPicPr>
            <a:picLocks noChangeAspect="1"/>
          </p:cNvPicPr>
          <p:nvPr/>
        </p:nvPicPr>
        <p:blipFill>
          <a:blip r:embed="rId4"/>
          <a:stretch>
            <a:fillRect/>
          </a:stretch>
        </p:blipFill>
        <p:spPr>
          <a:xfrm>
            <a:off x="347846" y="69732"/>
            <a:ext cx="1229995" cy="1103630"/>
          </a:xfrm>
          <a:prstGeom prst="rect">
            <a:avLst/>
          </a:prstGeom>
        </p:spPr>
      </p:pic>
      <p:pic>
        <p:nvPicPr>
          <p:cNvPr id="16" name="图片 18" descr="鸟"/>
          <p:cNvPicPr>
            <a:picLocks noChangeAspect="1"/>
          </p:cNvPicPr>
          <p:nvPr/>
        </p:nvPicPr>
        <p:blipFill>
          <a:blip r:embed="rId5"/>
          <a:stretch>
            <a:fillRect/>
          </a:stretch>
        </p:blipFill>
        <p:spPr>
          <a:xfrm>
            <a:off x="10853284" y="2122844"/>
            <a:ext cx="1003935" cy="784860"/>
          </a:xfrm>
          <a:prstGeom prst="rect">
            <a:avLst/>
          </a:prstGeom>
        </p:spPr>
      </p:pic>
      <p:pic>
        <p:nvPicPr>
          <p:cNvPr id="18" name="图片 23" descr="花2"/>
          <p:cNvPicPr>
            <a:picLocks noChangeAspect="1"/>
          </p:cNvPicPr>
          <p:nvPr/>
        </p:nvPicPr>
        <p:blipFill>
          <a:blip r:embed="rId6"/>
          <a:stretch>
            <a:fillRect/>
          </a:stretch>
        </p:blipFill>
        <p:spPr>
          <a:xfrm>
            <a:off x="11393834" y="6001903"/>
            <a:ext cx="887095" cy="897890"/>
          </a:xfrm>
          <a:prstGeom prst="rect">
            <a:avLst/>
          </a:prstGeom>
        </p:spPr>
      </p:pic>
      <p:sp>
        <p:nvSpPr>
          <p:cNvPr id="17" name="文本框 21">
            <a:extLst>
              <a:ext uri="{FF2B5EF4-FFF2-40B4-BE49-F238E27FC236}">
                <a16:creationId xmlns:a16="http://schemas.microsoft.com/office/drawing/2014/main" xmlns="" id="{BA05B91D-AC90-4B58-85BD-D51E7AA37FF9}"/>
              </a:ext>
            </a:extLst>
          </p:cNvPr>
          <p:cNvSpPr txBox="1"/>
          <p:nvPr/>
        </p:nvSpPr>
        <p:spPr>
          <a:xfrm>
            <a:off x="1280982" y="318384"/>
            <a:ext cx="9565076" cy="754374"/>
          </a:xfrm>
          <a:prstGeom prst="rect">
            <a:avLst/>
          </a:prstGeom>
          <a:solidFill>
            <a:schemeClr val="bg1"/>
          </a:solidFill>
        </p:spPr>
        <p:txBody>
          <a:bodyPr wrap="square" rtlCol="0">
            <a:spAutoFit/>
          </a:bodyPr>
          <a:lstStyle/>
          <a:p>
            <a:pPr algn="ctr">
              <a:lnSpc>
                <a:spcPct val="130000"/>
              </a:lnSpc>
            </a:pPr>
            <a:r>
              <a:rPr lang="en-US" altLang="zh-CN" sz="3600" b="1" dirty="0">
                <a:solidFill>
                  <a:srgbClr val="336601"/>
                </a:solidFill>
                <a:ea typeface="微软雅黑" panose="020B0503020204020204" charset="-122"/>
              </a:rPr>
              <a:t>III. LẤY Ý KIẾN DỰ THẢO THEO CV 823</a:t>
            </a:r>
          </a:p>
        </p:txBody>
      </p:sp>
      <p:pic>
        <p:nvPicPr>
          <p:cNvPr id="3" name="Picture 2">
            <a:extLst>
              <a:ext uri="{FF2B5EF4-FFF2-40B4-BE49-F238E27FC236}">
                <a16:creationId xmlns:a16="http://schemas.microsoft.com/office/drawing/2014/main" xmlns="" id="{2EEC0906-03EF-484F-8C87-0C6A2D574695}"/>
              </a:ext>
            </a:extLst>
          </p:cNvPr>
          <p:cNvPicPr>
            <a:picLocks noChangeAspect="1"/>
          </p:cNvPicPr>
          <p:nvPr/>
        </p:nvPicPr>
        <p:blipFill>
          <a:blip r:embed="rId7"/>
          <a:stretch>
            <a:fillRect/>
          </a:stretch>
        </p:blipFill>
        <p:spPr>
          <a:xfrm>
            <a:off x="422583" y="1029227"/>
            <a:ext cx="11515466" cy="5359070"/>
          </a:xfrm>
          <a:prstGeom prst="rect">
            <a:avLst/>
          </a:prstGeom>
        </p:spPr>
      </p:pic>
    </p:spTree>
    <p:extLst>
      <p:ext uri="{BB962C8B-B14F-4D97-AF65-F5344CB8AC3E}">
        <p14:creationId xmlns:p14="http://schemas.microsoft.com/office/powerpoint/2010/main" val="1259515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par>
                                <p:cTn id="10" presetID="53" presetClass="entr" presetSubtype="16"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500" fill="hold"/>
                                        <p:tgtEl>
                                          <p:spTgt spid="5"/>
                                        </p:tgtEl>
                                        <p:attrNameLst>
                                          <p:attrName>ppt_w</p:attrName>
                                        </p:attrNameLst>
                                      </p:cBhvr>
                                      <p:tavLst>
                                        <p:tav tm="0">
                                          <p:val>
                                            <p:fltVal val="0"/>
                                          </p:val>
                                        </p:tav>
                                        <p:tav tm="100000">
                                          <p:val>
                                            <p:strVal val="#ppt_w"/>
                                          </p:val>
                                        </p:tav>
                                      </p:tavLst>
                                    </p:anim>
                                    <p:anim calcmode="lin" valueType="num">
                                      <p:cBhvr>
                                        <p:cTn id="13" dur="500" fill="hold"/>
                                        <p:tgtEl>
                                          <p:spTgt spid="5"/>
                                        </p:tgtEl>
                                        <p:attrNameLst>
                                          <p:attrName>ppt_h</p:attrName>
                                        </p:attrNameLst>
                                      </p:cBhvr>
                                      <p:tavLst>
                                        <p:tav tm="0">
                                          <p:val>
                                            <p:fltVal val="0"/>
                                          </p:val>
                                        </p:tav>
                                        <p:tav tm="100000">
                                          <p:val>
                                            <p:strVal val="#ppt_h"/>
                                          </p:val>
                                        </p:tav>
                                      </p:tavLst>
                                    </p:anim>
                                    <p:animEffect transition="in" filter="fade">
                                      <p:cBhvr>
                                        <p:cTn id="14" dur="500"/>
                                        <p:tgtEl>
                                          <p:spTgt spid="5"/>
                                        </p:tgtEl>
                                      </p:cBhvr>
                                    </p:animEffect>
                                  </p:childTnLst>
                                </p:cTn>
                              </p:par>
                            </p:childTnLst>
                          </p:cTn>
                        </p:par>
                        <p:par>
                          <p:cTn id="15" fill="hold">
                            <p:stCondLst>
                              <p:cond delay="500"/>
                            </p:stCondLst>
                            <p:childTnLst>
                              <p:par>
                                <p:cTn id="16" presetID="17" presetClass="entr" presetSubtype="10" fill="hold" nodeType="afterEffect">
                                  <p:stCondLst>
                                    <p:cond delay="0"/>
                                  </p:stCondLst>
                                  <p:childTnLst>
                                    <p:set>
                                      <p:cBhvr>
                                        <p:cTn id="17" dur="1" fill="hold">
                                          <p:stCondLst>
                                            <p:cond delay="0"/>
                                          </p:stCondLst>
                                        </p:cTn>
                                        <p:tgtEl>
                                          <p:spTgt spid="6"/>
                                        </p:tgtEl>
                                        <p:attrNameLst>
                                          <p:attrName>style.visibility</p:attrName>
                                        </p:attrNameLst>
                                      </p:cBhvr>
                                      <p:to>
                                        <p:strVal val="visible"/>
                                      </p:to>
                                    </p:set>
                                    <p:anim calcmode="lin" valueType="num">
                                      <p:cBhvr>
                                        <p:cTn id="18" dur="500" fill="hold"/>
                                        <p:tgtEl>
                                          <p:spTgt spid="6"/>
                                        </p:tgtEl>
                                        <p:attrNameLst>
                                          <p:attrName>ppt_w</p:attrName>
                                        </p:attrNameLst>
                                      </p:cBhvr>
                                      <p:tavLst>
                                        <p:tav tm="0">
                                          <p:val>
                                            <p:fltVal val="0"/>
                                          </p:val>
                                        </p:tav>
                                        <p:tav tm="100000">
                                          <p:val>
                                            <p:strVal val="#ppt_w"/>
                                          </p:val>
                                        </p:tav>
                                      </p:tavLst>
                                    </p:anim>
                                    <p:anim calcmode="lin" valueType="num">
                                      <p:cBhvr>
                                        <p:cTn id="19" dur="500" fill="hold"/>
                                        <p:tgtEl>
                                          <p:spTgt spid="6"/>
                                        </p:tgtEl>
                                        <p:attrNameLst>
                                          <p:attrName>ppt_h</p:attrName>
                                        </p:attrNameLst>
                                      </p:cBhvr>
                                      <p:tavLst>
                                        <p:tav tm="0">
                                          <p:val>
                                            <p:strVal val="#ppt_h"/>
                                          </p:val>
                                        </p:tav>
                                        <p:tav tm="100000">
                                          <p:val>
                                            <p:strVal val="#ppt_h"/>
                                          </p:val>
                                        </p:tav>
                                      </p:tavLst>
                                    </p:anim>
                                  </p:childTnLst>
                                </p:cTn>
                              </p:par>
                            </p:childTnLst>
                          </p:cTn>
                        </p:par>
                        <p:par>
                          <p:cTn id="20" fill="hold">
                            <p:stCondLst>
                              <p:cond delay="1000"/>
                            </p:stCondLst>
                            <p:childTnLst>
                              <p:par>
                                <p:cTn id="21" presetID="53" presetClass="entr" presetSubtype="16" fill="hold" nodeType="afterEffect">
                                  <p:stCondLst>
                                    <p:cond delay="0"/>
                                  </p:stCondLst>
                                  <p:childTnLst>
                                    <p:set>
                                      <p:cBhvr>
                                        <p:cTn id="22" dur="1" fill="hold">
                                          <p:stCondLst>
                                            <p:cond delay="0"/>
                                          </p:stCondLst>
                                        </p:cTn>
                                        <p:tgtEl>
                                          <p:spTgt spid="18"/>
                                        </p:tgtEl>
                                        <p:attrNameLst>
                                          <p:attrName>style.visibility</p:attrName>
                                        </p:attrNameLst>
                                      </p:cBhvr>
                                      <p:to>
                                        <p:strVal val="visible"/>
                                      </p:to>
                                    </p:set>
                                    <p:anim calcmode="lin" valueType="num">
                                      <p:cBhvr>
                                        <p:cTn id="23" dur="500" fill="hold"/>
                                        <p:tgtEl>
                                          <p:spTgt spid="18"/>
                                        </p:tgtEl>
                                        <p:attrNameLst>
                                          <p:attrName>ppt_w</p:attrName>
                                        </p:attrNameLst>
                                      </p:cBhvr>
                                      <p:tavLst>
                                        <p:tav tm="0">
                                          <p:val>
                                            <p:fltVal val="0"/>
                                          </p:val>
                                        </p:tav>
                                        <p:tav tm="100000">
                                          <p:val>
                                            <p:strVal val="#ppt_w"/>
                                          </p:val>
                                        </p:tav>
                                      </p:tavLst>
                                    </p:anim>
                                    <p:anim calcmode="lin" valueType="num">
                                      <p:cBhvr>
                                        <p:cTn id="24" dur="500" fill="hold"/>
                                        <p:tgtEl>
                                          <p:spTgt spid="18"/>
                                        </p:tgtEl>
                                        <p:attrNameLst>
                                          <p:attrName>ppt_h</p:attrName>
                                        </p:attrNameLst>
                                      </p:cBhvr>
                                      <p:tavLst>
                                        <p:tav tm="0">
                                          <p:val>
                                            <p:fltVal val="0"/>
                                          </p:val>
                                        </p:tav>
                                        <p:tav tm="100000">
                                          <p:val>
                                            <p:strVal val="#ppt_h"/>
                                          </p:val>
                                        </p:tav>
                                      </p:tavLst>
                                    </p:anim>
                                    <p:animEffect transition="in" filter="fade">
                                      <p:cBhvr>
                                        <p:cTn id="25" dur="500"/>
                                        <p:tgtEl>
                                          <p:spTgt spid="18"/>
                                        </p:tgtEl>
                                      </p:cBhvr>
                                    </p:animEffect>
                                  </p:childTnLst>
                                </p:cTn>
                              </p:par>
                            </p:childTnLst>
                          </p:cTn>
                        </p:par>
                        <p:par>
                          <p:cTn id="26" fill="hold">
                            <p:stCondLst>
                              <p:cond delay="1500"/>
                            </p:stCondLst>
                            <p:childTnLst>
                              <p:par>
                                <p:cTn id="27" presetID="53" presetClass="entr" presetSubtype="16" fill="hold" nodeType="afterEffect">
                                  <p:stCondLst>
                                    <p:cond delay="0"/>
                                  </p:stCondLst>
                                  <p:childTnLst>
                                    <p:set>
                                      <p:cBhvr>
                                        <p:cTn id="28" dur="1" fill="hold">
                                          <p:stCondLst>
                                            <p:cond delay="0"/>
                                          </p:stCondLst>
                                        </p:cTn>
                                        <p:tgtEl>
                                          <p:spTgt spid="15"/>
                                        </p:tgtEl>
                                        <p:attrNameLst>
                                          <p:attrName>style.visibility</p:attrName>
                                        </p:attrNameLst>
                                      </p:cBhvr>
                                      <p:to>
                                        <p:strVal val="visible"/>
                                      </p:to>
                                    </p:set>
                                    <p:anim calcmode="lin" valueType="num">
                                      <p:cBhvr>
                                        <p:cTn id="29" dur="500" fill="hold"/>
                                        <p:tgtEl>
                                          <p:spTgt spid="15"/>
                                        </p:tgtEl>
                                        <p:attrNameLst>
                                          <p:attrName>ppt_w</p:attrName>
                                        </p:attrNameLst>
                                      </p:cBhvr>
                                      <p:tavLst>
                                        <p:tav tm="0">
                                          <p:val>
                                            <p:fltVal val="0"/>
                                          </p:val>
                                        </p:tav>
                                        <p:tav tm="100000">
                                          <p:val>
                                            <p:strVal val="#ppt_w"/>
                                          </p:val>
                                        </p:tav>
                                      </p:tavLst>
                                    </p:anim>
                                    <p:anim calcmode="lin" valueType="num">
                                      <p:cBhvr>
                                        <p:cTn id="30" dur="500" fill="hold"/>
                                        <p:tgtEl>
                                          <p:spTgt spid="15"/>
                                        </p:tgtEl>
                                        <p:attrNameLst>
                                          <p:attrName>ppt_h</p:attrName>
                                        </p:attrNameLst>
                                      </p:cBhvr>
                                      <p:tavLst>
                                        <p:tav tm="0">
                                          <p:val>
                                            <p:fltVal val="0"/>
                                          </p:val>
                                        </p:tav>
                                        <p:tav tm="100000">
                                          <p:val>
                                            <p:strVal val="#ppt_h"/>
                                          </p:val>
                                        </p:tav>
                                      </p:tavLst>
                                    </p:anim>
                                    <p:animEffect transition="in" filter="fade">
                                      <p:cBhvr>
                                        <p:cTn id="31" dur="500"/>
                                        <p:tgtEl>
                                          <p:spTgt spid="15"/>
                                        </p:tgtEl>
                                      </p:cBhvr>
                                    </p:animEffect>
                                  </p:childTnLst>
                                </p:cTn>
                              </p:par>
                              <p:par>
                                <p:cTn id="32" presetID="53" presetClass="entr" presetSubtype="16" fill="hold" nodeType="withEffect">
                                  <p:stCondLst>
                                    <p:cond delay="0"/>
                                  </p:stCondLst>
                                  <p:childTnLst>
                                    <p:set>
                                      <p:cBhvr>
                                        <p:cTn id="33" dur="1" fill="hold">
                                          <p:stCondLst>
                                            <p:cond delay="0"/>
                                          </p:stCondLst>
                                        </p:cTn>
                                        <p:tgtEl>
                                          <p:spTgt spid="16"/>
                                        </p:tgtEl>
                                        <p:attrNameLst>
                                          <p:attrName>style.visibility</p:attrName>
                                        </p:attrNameLst>
                                      </p:cBhvr>
                                      <p:to>
                                        <p:strVal val="visible"/>
                                      </p:to>
                                    </p:set>
                                    <p:anim calcmode="lin" valueType="num">
                                      <p:cBhvr>
                                        <p:cTn id="34" dur="500" fill="hold"/>
                                        <p:tgtEl>
                                          <p:spTgt spid="16"/>
                                        </p:tgtEl>
                                        <p:attrNameLst>
                                          <p:attrName>ppt_w</p:attrName>
                                        </p:attrNameLst>
                                      </p:cBhvr>
                                      <p:tavLst>
                                        <p:tav tm="0">
                                          <p:val>
                                            <p:fltVal val="0"/>
                                          </p:val>
                                        </p:tav>
                                        <p:tav tm="100000">
                                          <p:val>
                                            <p:strVal val="#ppt_w"/>
                                          </p:val>
                                        </p:tav>
                                      </p:tavLst>
                                    </p:anim>
                                    <p:anim calcmode="lin" valueType="num">
                                      <p:cBhvr>
                                        <p:cTn id="35" dur="500" fill="hold"/>
                                        <p:tgtEl>
                                          <p:spTgt spid="16"/>
                                        </p:tgtEl>
                                        <p:attrNameLst>
                                          <p:attrName>ppt_h</p:attrName>
                                        </p:attrNameLst>
                                      </p:cBhvr>
                                      <p:tavLst>
                                        <p:tav tm="0">
                                          <p:val>
                                            <p:fltVal val="0"/>
                                          </p:val>
                                        </p:tav>
                                        <p:tav tm="100000">
                                          <p:val>
                                            <p:strVal val="#ppt_h"/>
                                          </p:val>
                                        </p:tav>
                                      </p:tavLst>
                                    </p:anim>
                                    <p:animEffect transition="in" filter="fade">
                                      <p:cBhvr>
                                        <p:cTn id="36" dur="500"/>
                                        <p:tgtEl>
                                          <p:spTgt spid="16"/>
                                        </p:tgtEl>
                                      </p:cBhvr>
                                    </p:animEffect>
                                  </p:childTnLst>
                                </p:cTn>
                              </p:par>
                            </p:childTnLst>
                          </p:cTn>
                        </p:par>
                        <p:par>
                          <p:cTn id="37" fill="hold">
                            <p:stCondLst>
                              <p:cond delay="2000"/>
                            </p:stCondLst>
                            <p:childTnLst>
                              <p:par>
                                <p:cTn id="38" presetID="52" presetClass="entr" presetSubtype="0" fill="hold" grpId="0" nodeType="afterEffect">
                                  <p:stCondLst>
                                    <p:cond delay="0"/>
                                  </p:stCondLst>
                                  <p:childTnLst>
                                    <p:set>
                                      <p:cBhvr>
                                        <p:cTn id="39" dur="1" fill="hold">
                                          <p:stCondLst>
                                            <p:cond delay="0"/>
                                          </p:stCondLst>
                                        </p:cTn>
                                        <p:tgtEl>
                                          <p:spTgt spid="17"/>
                                        </p:tgtEl>
                                        <p:attrNameLst>
                                          <p:attrName>style.visibility</p:attrName>
                                        </p:attrNameLst>
                                      </p:cBhvr>
                                      <p:to>
                                        <p:strVal val="visible"/>
                                      </p:to>
                                    </p:set>
                                    <p:animScale>
                                      <p:cBhvr>
                                        <p:cTn id="40" dur="1000" decel="50000" fill="hold">
                                          <p:stCondLst>
                                            <p:cond delay="0"/>
                                          </p:stCondLst>
                                        </p:cTn>
                                        <p:tgtEl>
                                          <p:spTgt spid="17"/>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41" dur="1000" decel="50000" fill="hold">
                                          <p:stCondLst>
                                            <p:cond delay="0"/>
                                          </p:stCondLst>
                                        </p:cTn>
                                        <p:tgtEl>
                                          <p:spTgt spid="17"/>
                                        </p:tgtEl>
                                        <p:attrNameLst>
                                          <p:attrName>ppt_x</p:attrName>
                                          <p:attrName>ppt_y</p:attrName>
                                        </p:attrNameLst>
                                      </p:cBhvr>
                                    </p:animMotion>
                                    <p:animEffect transition="in" filter="fade">
                                      <p:cBhvr>
                                        <p:cTn id="42" dur="1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花4"/>
          <p:cNvPicPr>
            <a:picLocks noChangeAspect="1"/>
          </p:cNvPicPr>
          <p:nvPr/>
        </p:nvPicPr>
        <p:blipFill>
          <a:blip r:embed="rId2"/>
          <a:stretch>
            <a:fillRect/>
          </a:stretch>
        </p:blipFill>
        <p:spPr>
          <a:xfrm flipV="1">
            <a:off x="8898890" y="-12065"/>
            <a:ext cx="3300730" cy="1676400"/>
          </a:xfrm>
          <a:prstGeom prst="rect">
            <a:avLst/>
          </a:prstGeom>
        </p:spPr>
      </p:pic>
      <p:pic>
        <p:nvPicPr>
          <p:cNvPr id="5" name="图片 4" descr="花5"/>
          <p:cNvPicPr>
            <a:picLocks noChangeAspect="1"/>
          </p:cNvPicPr>
          <p:nvPr/>
        </p:nvPicPr>
        <p:blipFill>
          <a:blip r:embed="rId3"/>
          <a:stretch>
            <a:fillRect/>
          </a:stretch>
        </p:blipFill>
        <p:spPr>
          <a:xfrm>
            <a:off x="-15240" y="5411470"/>
            <a:ext cx="3821430" cy="1457325"/>
          </a:xfrm>
          <a:prstGeom prst="rect">
            <a:avLst/>
          </a:prstGeom>
        </p:spPr>
      </p:pic>
      <p:grpSp>
        <p:nvGrpSpPr>
          <p:cNvPr id="6" name="组合 11"/>
          <p:cNvGrpSpPr/>
          <p:nvPr/>
        </p:nvGrpSpPr>
        <p:grpSpPr>
          <a:xfrm>
            <a:off x="108488" y="464949"/>
            <a:ext cx="12083511" cy="6393051"/>
            <a:chOff x="5261" y="3406"/>
            <a:chExt cx="8762" cy="4034"/>
          </a:xfrm>
        </p:grpSpPr>
        <p:grpSp>
          <p:nvGrpSpPr>
            <p:cNvPr id="7" name="组合 8"/>
            <p:cNvGrpSpPr/>
            <p:nvPr/>
          </p:nvGrpSpPr>
          <p:grpSpPr>
            <a:xfrm>
              <a:off x="5261" y="3406"/>
              <a:ext cx="8762" cy="4035"/>
              <a:chOff x="5219" y="2121"/>
              <a:chExt cx="8762" cy="4035"/>
            </a:xfrm>
          </p:grpSpPr>
          <p:cxnSp>
            <p:nvCxnSpPr>
              <p:cNvPr id="9" name="直接连接符 1"/>
              <p:cNvCxnSpPr/>
              <p:nvPr/>
            </p:nvCxnSpPr>
            <p:spPr>
              <a:xfrm>
                <a:off x="5219" y="6131"/>
                <a:ext cx="8762" cy="10"/>
              </a:xfrm>
              <a:prstGeom prst="line">
                <a:avLst/>
              </a:prstGeom>
              <a:ln w="22225">
                <a:solidFill>
                  <a:srgbClr val="336601"/>
                </a:solidFill>
              </a:ln>
            </p:spPr>
            <p:style>
              <a:lnRef idx="1">
                <a:schemeClr val="accent1"/>
              </a:lnRef>
              <a:fillRef idx="0">
                <a:schemeClr val="accent1"/>
              </a:fillRef>
              <a:effectRef idx="0">
                <a:schemeClr val="accent1"/>
              </a:effectRef>
              <a:fontRef idx="minor">
                <a:schemeClr val="tx1"/>
              </a:fontRef>
            </p:style>
          </p:cxnSp>
          <p:cxnSp>
            <p:nvCxnSpPr>
              <p:cNvPr id="10" name="直接连接符 2"/>
              <p:cNvCxnSpPr/>
              <p:nvPr/>
            </p:nvCxnSpPr>
            <p:spPr>
              <a:xfrm>
                <a:off x="5219" y="2121"/>
                <a:ext cx="0" cy="4035"/>
              </a:xfrm>
              <a:prstGeom prst="line">
                <a:avLst/>
              </a:prstGeom>
              <a:ln w="22225">
                <a:solidFill>
                  <a:srgbClr val="336601"/>
                </a:solidFill>
              </a:ln>
            </p:spPr>
            <p:style>
              <a:lnRef idx="1">
                <a:schemeClr val="accent1"/>
              </a:lnRef>
              <a:fillRef idx="0">
                <a:schemeClr val="accent1"/>
              </a:fillRef>
              <a:effectRef idx="0">
                <a:schemeClr val="accent1"/>
              </a:effectRef>
              <a:fontRef idx="minor">
                <a:schemeClr val="tx1"/>
              </a:fontRef>
            </p:style>
          </p:cxnSp>
          <p:cxnSp>
            <p:nvCxnSpPr>
              <p:cNvPr id="11" name="直接连接符 5"/>
              <p:cNvCxnSpPr/>
              <p:nvPr/>
            </p:nvCxnSpPr>
            <p:spPr>
              <a:xfrm>
                <a:off x="13966" y="2121"/>
                <a:ext cx="0" cy="4035"/>
              </a:xfrm>
              <a:prstGeom prst="line">
                <a:avLst/>
              </a:prstGeom>
              <a:ln w="22225">
                <a:solidFill>
                  <a:srgbClr val="336601"/>
                </a:solidFill>
              </a:ln>
            </p:spPr>
            <p:style>
              <a:lnRef idx="1">
                <a:schemeClr val="accent1"/>
              </a:lnRef>
              <a:fillRef idx="0">
                <a:schemeClr val="accent1"/>
              </a:fillRef>
              <a:effectRef idx="0">
                <a:schemeClr val="accent1"/>
              </a:effectRef>
              <a:fontRef idx="minor">
                <a:schemeClr val="tx1"/>
              </a:fontRef>
            </p:style>
          </p:cxnSp>
          <p:cxnSp>
            <p:nvCxnSpPr>
              <p:cNvPr id="12" name="直接连接符 6"/>
              <p:cNvCxnSpPr/>
              <p:nvPr/>
            </p:nvCxnSpPr>
            <p:spPr>
              <a:xfrm>
                <a:off x="5219" y="2124"/>
                <a:ext cx="1336" cy="12"/>
              </a:xfrm>
              <a:prstGeom prst="line">
                <a:avLst/>
              </a:prstGeom>
              <a:ln w="22225">
                <a:solidFill>
                  <a:srgbClr val="336601"/>
                </a:solidFill>
              </a:ln>
            </p:spPr>
            <p:style>
              <a:lnRef idx="1">
                <a:schemeClr val="accent1"/>
              </a:lnRef>
              <a:fillRef idx="0">
                <a:schemeClr val="accent1"/>
              </a:fillRef>
              <a:effectRef idx="0">
                <a:schemeClr val="accent1"/>
              </a:effectRef>
              <a:fontRef idx="minor">
                <a:schemeClr val="tx1"/>
              </a:fontRef>
            </p:style>
          </p:cxnSp>
        </p:grpSp>
        <p:cxnSp>
          <p:nvCxnSpPr>
            <p:cNvPr id="8" name="直接连接符 10"/>
            <p:cNvCxnSpPr/>
            <p:nvPr/>
          </p:nvCxnSpPr>
          <p:spPr>
            <a:xfrm>
              <a:off x="12672" y="3421"/>
              <a:ext cx="1336" cy="12"/>
            </a:xfrm>
            <a:prstGeom prst="line">
              <a:avLst/>
            </a:prstGeom>
            <a:ln w="22225">
              <a:solidFill>
                <a:srgbClr val="336601"/>
              </a:solidFill>
            </a:ln>
          </p:spPr>
          <p:style>
            <a:lnRef idx="1">
              <a:schemeClr val="accent1"/>
            </a:lnRef>
            <a:fillRef idx="0">
              <a:schemeClr val="accent1"/>
            </a:fillRef>
            <a:effectRef idx="0">
              <a:schemeClr val="accent1"/>
            </a:effectRef>
            <a:fontRef idx="minor">
              <a:schemeClr val="tx1"/>
            </a:fontRef>
          </p:style>
        </p:cxnSp>
      </p:grpSp>
      <p:pic>
        <p:nvPicPr>
          <p:cNvPr id="15" name="图片 17" descr="花"/>
          <p:cNvPicPr>
            <a:picLocks noChangeAspect="1"/>
          </p:cNvPicPr>
          <p:nvPr/>
        </p:nvPicPr>
        <p:blipFill>
          <a:blip r:embed="rId4"/>
          <a:stretch>
            <a:fillRect/>
          </a:stretch>
        </p:blipFill>
        <p:spPr>
          <a:xfrm>
            <a:off x="347846" y="69732"/>
            <a:ext cx="1229995" cy="1103630"/>
          </a:xfrm>
          <a:prstGeom prst="rect">
            <a:avLst/>
          </a:prstGeom>
        </p:spPr>
      </p:pic>
      <p:pic>
        <p:nvPicPr>
          <p:cNvPr id="16" name="图片 18" descr="鸟"/>
          <p:cNvPicPr>
            <a:picLocks noChangeAspect="1"/>
          </p:cNvPicPr>
          <p:nvPr/>
        </p:nvPicPr>
        <p:blipFill>
          <a:blip r:embed="rId5"/>
          <a:stretch>
            <a:fillRect/>
          </a:stretch>
        </p:blipFill>
        <p:spPr>
          <a:xfrm>
            <a:off x="10853284" y="2122844"/>
            <a:ext cx="1003935" cy="784860"/>
          </a:xfrm>
          <a:prstGeom prst="rect">
            <a:avLst/>
          </a:prstGeom>
        </p:spPr>
      </p:pic>
      <p:pic>
        <p:nvPicPr>
          <p:cNvPr id="18" name="图片 23" descr="花2"/>
          <p:cNvPicPr>
            <a:picLocks noChangeAspect="1"/>
          </p:cNvPicPr>
          <p:nvPr/>
        </p:nvPicPr>
        <p:blipFill>
          <a:blip r:embed="rId6"/>
          <a:stretch>
            <a:fillRect/>
          </a:stretch>
        </p:blipFill>
        <p:spPr>
          <a:xfrm>
            <a:off x="11393834" y="6001903"/>
            <a:ext cx="887095" cy="897890"/>
          </a:xfrm>
          <a:prstGeom prst="rect">
            <a:avLst/>
          </a:prstGeom>
        </p:spPr>
      </p:pic>
      <p:sp>
        <p:nvSpPr>
          <p:cNvPr id="17" name="文本框 21">
            <a:extLst>
              <a:ext uri="{FF2B5EF4-FFF2-40B4-BE49-F238E27FC236}">
                <a16:creationId xmlns:a16="http://schemas.microsoft.com/office/drawing/2014/main" xmlns="" id="{BA05B91D-AC90-4B58-85BD-D51E7AA37FF9}"/>
              </a:ext>
            </a:extLst>
          </p:cNvPr>
          <p:cNvSpPr txBox="1"/>
          <p:nvPr/>
        </p:nvSpPr>
        <p:spPr>
          <a:xfrm>
            <a:off x="1280982" y="318384"/>
            <a:ext cx="9565076" cy="754374"/>
          </a:xfrm>
          <a:prstGeom prst="rect">
            <a:avLst/>
          </a:prstGeom>
          <a:solidFill>
            <a:schemeClr val="bg1"/>
          </a:solidFill>
        </p:spPr>
        <p:txBody>
          <a:bodyPr wrap="square" rtlCol="0">
            <a:spAutoFit/>
          </a:bodyPr>
          <a:lstStyle/>
          <a:p>
            <a:pPr algn="ctr">
              <a:lnSpc>
                <a:spcPct val="130000"/>
              </a:lnSpc>
            </a:pPr>
            <a:r>
              <a:rPr lang="en-US" altLang="zh-CN" sz="3600" b="1" dirty="0">
                <a:solidFill>
                  <a:srgbClr val="336601"/>
                </a:solidFill>
                <a:ea typeface="微软雅黑" panose="020B0503020204020204" charset="-122"/>
              </a:rPr>
              <a:t>III. LẤY Ý KIẾN DỰ THẢO THEO CV 823</a:t>
            </a:r>
          </a:p>
        </p:txBody>
      </p:sp>
      <p:pic>
        <p:nvPicPr>
          <p:cNvPr id="2" name="Picture 1">
            <a:extLst>
              <a:ext uri="{FF2B5EF4-FFF2-40B4-BE49-F238E27FC236}">
                <a16:creationId xmlns:a16="http://schemas.microsoft.com/office/drawing/2014/main" xmlns="" id="{1C417824-7E1D-4A32-B5B1-D7F10B57E4A5}"/>
              </a:ext>
            </a:extLst>
          </p:cNvPr>
          <p:cNvPicPr>
            <a:picLocks noChangeAspect="1"/>
          </p:cNvPicPr>
          <p:nvPr/>
        </p:nvPicPr>
        <p:blipFill>
          <a:blip r:embed="rId7"/>
          <a:stretch>
            <a:fillRect/>
          </a:stretch>
        </p:blipFill>
        <p:spPr>
          <a:xfrm>
            <a:off x="312313" y="1173361"/>
            <a:ext cx="11406074" cy="5214935"/>
          </a:xfrm>
          <a:prstGeom prst="rect">
            <a:avLst/>
          </a:prstGeom>
        </p:spPr>
      </p:pic>
    </p:spTree>
    <p:extLst>
      <p:ext uri="{BB962C8B-B14F-4D97-AF65-F5344CB8AC3E}">
        <p14:creationId xmlns:p14="http://schemas.microsoft.com/office/powerpoint/2010/main" val="26130594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par>
                                <p:cTn id="10" presetID="53" presetClass="entr" presetSubtype="16"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500" fill="hold"/>
                                        <p:tgtEl>
                                          <p:spTgt spid="5"/>
                                        </p:tgtEl>
                                        <p:attrNameLst>
                                          <p:attrName>ppt_w</p:attrName>
                                        </p:attrNameLst>
                                      </p:cBhvr>
                                      <p:tavLst>
                                        <p:tav tm="0">
                                          <p:val>
                                            <p:fltVal val="0"/>
                                          </p:val>
                                        </p:tav>
                                        <p:tav tm="100000">
                                          <p:val>
                                            <p:strVal val="#ppt_w"/>
                                          </p:val>
                                        </p:tav>
                                      </p:tavLst>
                                    </p:anim>
                                    <p:anim calcmode="lin" valueType="num">
                                      <p:cBhvr>
                                        <p:cTn id="13" dur="500" fill="hold"/>
                                        <p:tgtEl>
                                          <p:spTgt spid="5"/>
                                        </p:tgtEl>
                                        <p:attrNameLst>
                                          <p:attrName>ppt_h</p:attrName>
                                        </p:attrNameLst>
                                      </p:cBhvr>
                                      <p:tavLst>
                                        <p:tav tm="0">
                                          <p:val>
                                            <p:fltVal val="0"/>
                                          </p:val>
                                        </p:tav>
                                        <p:tav tm="100000">
                                          <p:val>
                                            <p:strVal val="#ppt_h"/>
                                          </p:val>
                                        </p:tav>
                                      </p:tavLst>
                                    </p:anim>
                                    <p:animEffect transition="in" filter="fade">
                                      <p:cBhvr>
                                        <p:cTn id="14" dur="500"/>
                                        <p:tgtEl>
                                          <p:spTgt spid="5"/>
                                        </p:tgtEl>
                                      </p:cBhvr>
                                    </p:animEffect>
                                  </p:childTnLst>
                                </p:cTn>
                              </p:par>
                            </p:childTnLst>
                          </p:cTn>
                        </p:par>
                        <p:par>
                          <p:cTn id="15" fill="hold">
                            <p:stCondLst>
                              <p:cond delay="500"/>
                            </p:stCondLst>
                            <p:childTnLst>
                              <p:par>
                                <p:cTn id="16" presetID="17" presetClass="entr" presetSubtype="10" fill="hold" nodeType="afterEffect">
                                  <p:stCondLst>
                                    <p:cond delay="0"/>
                                  </p:stCondLst>
                                  <p:childTnLst>
                                    <p:set>
                                      <p:cBhvr>
                                        <p:cTn id="17" dur="1" fill="hold">
                                          <p:stCondLst>
                                            <p:cond delay="0"/>
                                          </p:stCondLst>
                                        </p:cTn>
                                        <p:tgtEl>
                                          <p:spTgt spid="6"/>
                                        </p:tgtEl>
                                        <p:attrNameLst>
                                          <p:attrName>style.visibility</p:attrName>
                                        </p:attrNameLst>
                                      </p:cBhvr>
                                      <p:to>
                                        <p:strVal val="visible"/>
                                      </p:to>
                                    </p:set>
                                    <p:anim calcmode="lin" valueType="num">
                                      <p:cBhvr>
                                        <p:cTn id="18" dur="500" fill="hold"/>
                                        <p:tgtEl>
                                          <p:spTgt spid="6"/>
                                        </p:tgtEl>
                                        <p:attrNameLst>
                                          <p:attrName>ppt_w</p:attrName>
                                        </p:attrNameLst>
                                      </p:cBhvr>
                                      <p:tavLst>
                                        <p:tav tm="0">
                                          <p:val>
                                            <p:fltVal val="0"/>
                                          </p:val>
                                        </p:tav>
                                        <p:tav tm="100000">
                                          <p:val>
                                            <p:strVal val="#ppt_w"/>
                                          </p:val>
                                        </p:tav>
                                      </p:tavLst>
                                    </p:anim>
                                    <p:anim calcmode="lin" valueType="num">
                                      <p:cBhvr>
                                        <p:cTn id="19" dur="500" fill="hold"/>
                                        <p:tgtEl>
                                          <p:spTgt spid="6"/>
                                        </p:tgtEl>
                                        <p:attrNameLst>
                                          <p:attrName>ppt_h</p:attrName>
                                        </p:attrNameLst>
                                      </p:cBhvr>
                                      <p:tavLst>
                                        <p:tav tm="0">
                                          <p:val>
                                            <p:strVal val="#ppt_h"/>
                                          </p:val>
                                        </p:tav>
                                        <p:tav tm="100000">
                                          <p:val>
                                            <p:strVal val="#ppt_h"/>
                                          </p:val>
                                        </p:tav>
                                      </p:tavLst>
                                    </p:anim>
                                  </p:childTnLst>
                                </p:cTn>
                              </p:par>
                            </p:childTnLst>
                          </p:cTn>
                        </p:par>
                        <p:par>
                          <p:cTn id="20" fill="hold">
                            <p:stCondLst>
                              <p:cond delay="1000"/>
                            </p:stCondLst>
                            <p:childTnLst>
                              <p:par>
                                <p:cTn id="21" presetID="53" presetClass="entr" presetSubtype="16" fill="hold" nodeType="afterEffect">
                                  <p:stCondLst>
                                    <p:cond delay="0"/>
                                  </p:stCondLst>
                                  <p:childTnLst>
                                    <p:set>
                                      <p:cBhvr>
                                        <p:cTn id="22" dur="1" fill="hold">
                                          <p:stCondLst>
                                            <p:cond delay="0"/>
                                          </p:stCondLst>
                                        </p:cTn>
                                        <p:tgtEl>
                                          <p:spTgt spid="18"/>
                                        </p:tgtEl>
                                        <p:attrNameLst>
                                          <p:attrName>style.visibility</p:attrName>
                                        </p:attrNameLst>
                                      </p:cBhvr>
                                      <p:to>
                                        <p:strVal val="visible"/>
                                      </p:to>
                                    </p:set>
                                    <p:anim calcmode="lin" valueType="num">
                                      <p:cBhvr>
                                        <p:cTn id="23" dur="500" fill="hold"/>
                                        <p:tgtEl>
                                          <p:spTgt spid="18"/>
                                        </p:tgtEl>
                                        <p:attrNameLst>
                                          <p:attrName>ppt_w</p:attrName>
                                        </p:attrNameLst>
                                      </p:cBhvr>
                                      <p:tavLst>
                                        <p:tav tm="0">
                                          <p:val>
                                            <p:fltVal val="0"/>
                                          </p:val>
                                        </p:tav>
                                        <p:tav tm="100000">
                                          <p:val>
                                            <p:strVal val="#ppt_w"/>
                                          </p:val>
                                        </p:tav>
                                      </p:tavLst>
                                    </p:anim>
                                    <p:anim calcmode="lin" valueType="num">
                                      <p:cBhvr>
                                        <p:cTn id="24" dur="500" fill="hold"/>
                                        <p:tgtEl>
                                          <p:spTgt spid="18"/>
                                        </p:tgtEl>
                                        <p:attrNameLst>
                                          <p:attrName>ppt_h</p:attrName>
                                        </p:attrNameLst>
                                      </p:cBhvr>
                                      <p:tavLst>
                                        <p:tav tm="0">
                                          <p:val>
                                            <p:fltVal val="0"/>
                                          </p:val>
                                        </p:tav>
                                        <p:tav tm="100000">
                                          <p:val>
                                            <p:strVal val="#ppt_h"/>
                                          </p:val>
                                        </p:tav>
                                      </p:tavLst>
                                    </p:anim>
                                    <p:animEffect transition="in" filter="fade">
                                      <p:cBhvr>
                                        <p:cTn id="25" dur="500"/>
                                        <p:tgtEl>
                                          <p:spTgt spid="18"/>
                                        </p:tgtEl>
                                      </p:cBhvr>
                                    </p:animEffect>
                                  </p:childTnLst>
                                </p:cTn>
                              </p:par>
                            </p:childTnLst>
                          </p:cTn>
                        </p:par>
                        <p:par>
                          <p:cTn id="26" fill="hold">
                            <p:stCondLst>
                              <p:cond delay="1500"/>
                            </p:stCondLst>
                            <p:childTnLst>
                              <p:par>
                                <p:cTn id="27" presetID="53" presetClass="entr" presetSubtype="16" fill="hold" nodeType="afterEffect">
                                  <p:stCondLst>
                                    <p:cond delay="0"/>
                                  </p:stCondLst>
                                  <p:childTnLst>
                                    <p:set>
                                      <p:cBhvr>
                                        <p:cTn id="28" dur="1" fill="hold">
                                          <p:stCondLst>
                                            <p:cond delay="0"/>
                                          </p:stCondLst>
                                        </p:cTn>
                                        <p:tgtEl>
                                          <p:spTgt spid="15"/>
                                        </p:tgtEl>
                                        <p:attrNameLst>
                                          <p:attrName>style.visibility</p:attrName>
                                        </p:attrNameLst>
                                      </p:cBhvr>
                                      <p:to>
                                        <p:strVal val="visible"/>
                                      </p:to>
                                    </p:set>
                                    <p:anim calcmode="lin" valueType="num">
                                      <p:cBhvr>
                                        <p:cTn id="29" dur="500" fill="hold"/>
                                        <p:tgtEl>
                                          <p:spTgt spid="15"/>
                                        </p:tgtEl>
                                        <p:attrNameLst>
                                          <p:attrName>ppt_w</p:attrName>
                                        </p:attrNameLst>
                                      </p:cBhvr>
                                      <p:tavLst>
                                        <p:tav tm="0">
                                          <p:val>
                                            <p:fltVal val="0"/>
                                          </p:val>
                                        </p:tav>
                                        <p:tav tm="100000">
                                          <p:val>
                                            <p:strVal val="#ppt_w"/>
                                          </p:val>
                                        </p:tav>
                                      </p:tavLst>
                                    </p:anim>
                                    <p:anim calcmode="lin" valueType="num">
                                      <p:cBhvr>
                                        <p:cTn id="30" dur="500" fill="hold"/>
                                        <p:tgtEl>
                                          <p:spTgt spid="15"/>
                                        </p:tgtEl>
                                        <p:attrNameLst>
                                          <p:attrName>ppt_h</p:attrName>
                                        </p:attrNameLst>
                                      </p:cBhvr>
                                      <p:tavLst>
                                        <p:tav tm="0">
                                          <p:val>
                                            <p:fltVal val="0"/>
                                          </p:val>
                                        </p:tav>
                                        <p:tav tm="100000">
                                          <p:val>
                                            <p:strVal val="#ppt_h"/>
                                          </p:val>
                                        </p:tav>
                                      </p:tavLst>
                                    </p:anim>
                                    <p:animEffect transition="in" filter="fade">
                                      <p:cBhvr>
                                        <p:cTn id="31" dur="500"/>
                                        <p:tgtEl>
                                          <p:spTgt spid="15"/>
                                        </p:tgtEl>
                                      </p:cBhvr>
                                    </p:animEffect>
                                  </p:childTnLst>
                                </p:cTn>
                              </p:par>
                              <p:par>
                                <p:cTn id="32" presetID="53" presetClass="entr" presetSubtype="16" fill="hold" nodeType="withEffect">
                                  <p:stCondLst>
                                    <p:cond delay="0"/>
                                  </p:stCondLst>
                                  <p:childTnLst>
                                    <p:set>
                                      <p:cBhvr>
                                        <p:cTn id="33" dur="1" fill="hold">
                                          <p:stCondLst>
                                            <p:cond delay="0"/>
                                          </p:stCondLst>
                                        </p:cTn>
                                        <p:tgtEl>
                                          <p:spTgt spid="16"/>
                                        </p:tgtEl>
                                        <p:attrNameLst>
                                          <p:attrName>style.visibility</p:attrName>
                                        </p:attrNameLst>
                                      </p:cBhvr>
                                      <p:to>
                                        <p:strVal val="visible"/>
                                      </p:to>
                                    </p:set>
                                    <p:anim calcmode="lin" valueType="num">
                                      <p:cBhvr>
                                        <p:cTn id="34" dur="500" fill="hold"/>
                                        <p:tgtEl>
                                          <p:spTgt spid="16"/>
                                        </p:tgtEl>
                                        <p:attrNameLst>
                                          <p:attrName>ppt_w</p:attrName>
                                        </p:attrNameLst>
                                      </p:cBhvr>
                                      <p:tavLst>
                                        <p:tav tm="0">
                                          <p:val>
                                            <p:fltVal val="0"/>
                                          </p:val>
                                        </p:tav>
                                        <p:tav tm="100000">
                                          <p:val>
                                            <p:strVal val="#ppt_w"/>
                                          </p:val>
                                        </p:tav>
                                      </p:tavLst>
                                    </p:anim>
                                    <p:anim calcmode="lin" valueType="num">
                                      <p:cBhvr>
                                        <p:cTn id="35" dur="500" fill="hold"/>
                                        <p:tgtEl>
                                          <p:spTgt spid="16"/>
                                        </p:tgtEl>
                                        <p:attrNameLst>
                                          <p:attrName>ppt_h</p:attrName>
                                        </p:attrNameLst>
                                      </p:cBhvr>
                                      <p:tavLst>
                                        <p:tav tm="0">
                                          <p:val>
                                            <p:fltVal val="0"/>
                                          </p:val>
                                        </p:tav>
                                        <p:tav tm="100000">
                                          <p:val>
                                            <p:strVal val="#ppt_h"/>
                                          </p:val>
                                        </p:tav>
                                      </p:tavLst>
                                    </p:anim>
                                    <p:animEffect transition="in" filter="fade">
                                      <p:cBhvr>
                                        <p:cTn id="36" dur="500"/>
                                        <p:tgtEl>
                                          <p:spTgt spid="16"/>
                                        </p:tgtEl>
                                      </p:cBhvr>
                                    </p:animEffect>
                                  </p:childTnLst>
                                </p:cTn>
                              </p:par>
                            </p:childTnLst>
                          </p:cTn>
                        </p:par>
                        <p:par>
                          <p:cTn id="37" fill="hold">
                            <p:stCondLst>
                              <p:cond delay="2000"/>
                            </p:stCondLst>
                            <p:childTnLst>
                              <p:par>
                                <p:cTn id="38" presetID="52" presetClass="entr" presetSubtype="0" fill="hold" grpId="0" nodeType="afterEffect">
                                  <p:stCondLst>
                                    <p:cond delay="0"/>
                                  </p:stCondLst>
                                  <p:childTnLst>
                                    <p:set>
                                      <p:cBhvr>
                                        <p:cTn id="39" dur="1" fill="hold">
                                          <p:stCondLst>
                                            <p:cond delay="0"/>
                                          </p:stCondLst>
                                        </p:cTn>
                                        <p:tgtEl>
                                          <p:spTgt spid="17"/>
                                        </p:tgtEl>
                                        <p:attrNameLst>
                                          <p:attrName>style.visibility</p:attrName>
                                        </p:attrNameLst>
                                      </p:cBhvr>
                                      <p:to>
                                        <p:strVal val="visible"/>
                                      </p:to>
                                    </p:set>
                                    <p:animScale>
                                      <p:cBhvr>
                                        <p:cTn id="40" dur="1000" decel="50000" fill="hold">
                                          <p:stCondLst>
                                            <p:cond delay="0"/>
                                          </p:stCondLst>
                                        </p:cTn>
                                        <p:tgtEl>
                                          <p:spTgt spid="17"/>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41" dur="1000" decel="50000" fill="hold">
                                          <p:stCondLst>
                                            <p:cond delay="0"/>
                                          </p:stCondLst>
                                        </p:cTn>
                                        <p:tgtEl>
                                          <p:spTgt spid="17"/>
                                        </p:tgtEl>
                                        <p:attrNameLst>
                                          <p:attrName>ppt_x</p:attrName>
                                          <p:attrName>ppt_y</p:attrName>
                                        </p:attrNameLst>
                                      </p:cBhvr>
                                    </p:animMotion>
                                    <p:animEffect transition="in" filter="fade">
                                      <p:cBhvr>
                                        <p:cTn id="42" dur="1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花4"/>
          <p:cNvPicPr>
            <a:picLocks noChangeAspect="1"/>
          </p:cNvPicPr>
          <p:nvPr/>
        </p:nvPicPr>
        <p:blipFill>
          <a:blip r:embed="rId2"/>
          <a:stretch>
            <a:fillRect/>
          </a:stretch>
        </p:blipFill>
        <p:spPr>
          <a:xfrm flipV="1">
            <a:off x="8898890" y="-12065"/>
            <a:ext cx="3300730" cy="1676400"/>
          </a:xfrm>
          <a:prstGeom prst="rect">
            <a:avLst/>
          </a:prstGeom>
        </p:spPr>
      </p:pic>
      <p:pic>
        <p:nvPicPr>
          <p:cNvPr id="5" name="图片 4" descr="花5"/>
          <p:cNvPicPr>
            <a:picLocks noChangeAspect="1"/>
          </p:cNvPicPr>
          <p:nvPr/>
        </p:nvPicPr>
        <p:blipFill>
          <a:blip r:embed="rId3"/>
          <a:stretch>
            <a:fillRect/>
          </a:stretch>
        </p:blipFill>
        <p:spPr>
          <a:xfrm>
            <a:off x="-15240" y="5411470"/>
            <a:ext cx="3821430" cy="1457325"/>
          </a:xfrm>
          <a:prstGeom prst="rect">
            <a:avLst/>
          </a:prstGeom>
        </p:spPr>
      </p:pic>
      <p:grpSp>
        <p:nvGrpSpPr>
          <p:cNvPr id="6" name="组合 11"/>
          <p:cNvGrpSpPr/>
          <p:nvPr/>
        </p:nvGrpSpPr>
        <p:grpSpPr>
          <a:xfrm>
            <a:off x="108488" y="464949"/>
            <a:ext cx="12083511" cy="6393051"/>
            <a:chOff x="5261" y="3406"/>
            <a:chExt cx="8762" cy="4034"/>
          </a:xfrm>
        </p:grpSpPr>
        <p:grpSp>
          <p:nvGrpSpPr>
            <p:cNvPr id="7" name="组合 8"/>
            <p:cNvGrpSpPr/>
            <p:nvPr/>
          </p:nvGrpSpPr>
          <p:grpSpPr>
            <a:xfrm>
              <a:off x="5261" y="3406"/>
              <a:ext cx="8762" cy="4035"/>
              <a:chOff x="5219" y="2121"/>
              <a:chExt cx="8762" cy="4035"/>
            </a:xfrm>
          </p:grpSpPr>
          <p:cxnSp>
            <p:nvCxnSpPr>
              <p:cNvPr id="9" name="直接连接符 1"/>
              <p:cNvCxnSpPr/>
              <p:nvPr/>
            </p:nvCxnSpPr>
            <p:spPr>
              <a:xfrm>
                <a:off x="5219" y="6131"/>
                <a:ext cx="8762" cy="10"/>
              </a:xfrm>
              <a:prstGeom prst="line">
                <a:avLst/>
              </a:prstGeom>
              <a:ln w="22225">
                <a:solidFill>
                  <a:srgbClr val="336601"/>
                </a:solidFill>
              </a:ln>
            </p:spPr>
            <p:style>
              <a:lnRef idx="1">
                <a:schemeClr val="accent1"/>
              </a:lnRef>
              <a:fillRef idx="0">
                <a:schemeClr val="accent1"/>
              </a:fillRef>
              <a:effectRef idx="0">
                <a:schemeClr val="accent1"/>
              </a:effectRef>
              <a:fontRef idx="minor">
                <a:schemeClr val="tx1"/>
              </a:fontRef>
            </p:style>
          </p:cxnSp>
          <p:cxnSp>
            <p:nvCxnSpPr>
              <p:cNvPr id="10" name="直接连接符 2"/>
              <p:cNvCxnSpPr/>
              <p:nvPr/>
            </p:nvCxnSpPr>
            <p:spPr>
              <a:xfrm>
                <a:off x="5219" y="2121"/>
                <a:ext cx="0" cy="4035"/>
              </a:xfrm>
              <a:prstGeom prst="line">
                <a:avLst/>
              </a:prstGeom>
              <a:ln w="22225">
                <a:solidFill>
                  <a:srgbClr val="336601"/>
                </a:solidFill>
              </a:ln>
            </p:spPr>
            <p:style>
              <a:lnRef idx="1">
                <a:schemeClr val="accent1"/>
              </a:lnRef>
              <a:fillRef idx="0">
                <a:schemeClr val="accent1"/>
              </a:fillRef>
              <a:effectRef idx="0">
                <a:schemeClr val="accent1"/>
              </a:effectRef>
              <a:fontRef idx="minor">
                <a:schemeClr val="tx1"/>
              </a:fontRef>
            </p:style>
          </p:cxnSp>
          <p:cxnSp>
            <p:nvCxnSpPr>
              <p:cNvPr id="11" name="直接连接符 5"/>
              <p:cNvCxnSpPr/>
              <p:nvPr/>
            </p:nvCxnSpPr>
            <p:spPr>
              <a:xfrm>
                <a:off x="13966" y="2121"/>
                <a:ext cx="0" cy="4035"/>
              </a:xfrm>
              <a:prstGeom prst="line">
                <a:avLst/>
              </a:prstGeom>
              <a:ln w="22225">
                <a:solidFill>
                  <a:srgbClr val="336601"/>
                </a:solidFill>
              </a:ln>
            </p:spPr>
            <p:style>
              <a:lnRef idx="1">
                <a:schemeClr val="accent1"/>
              </a:lnRef>
              <a:fillRef idx="0">
                <a:schemeClr val="accent1"/>
              </a:fillRef>
              <a:effectRef idx="0">
                <a:schemeClr val="accent1"/>
              </a:effectRef>
              <a:fontRef idx="minor">
                <a:schemeClr val="tx1"/>
              </a:fontRef>
            </p:style>
          </p:cxnSp>
          <p:cxnSp>
            <p:nvCxnSpPr>
              <p:cNvPr id="12" name="直接连接符 6"/>
              <p:cNvCxnSpPr/>
              <p:nvPr/>
            </p:nvCxnSpPr>
            <p:spPr>
              <a:xfrm>
                <a:off x="5219" y="2124"/>
                <a:ext cx="1336" cy="12"/>
              </a:xfrm>
              <a:prstGeom prst="line">
                <a:avLst/>
              </a:prstGeom>
              <a:ln w="22225">
                <a:solidFill>
                  <a:srgbClr val="336601"/>
                </a:solidFill>
              </a:ln>
            </p:spPr>
            <p:style>
              <a:lnRef idx="1">
                <a:schemeClr val="accent1"/>
              </a:lnRef>
              <a:fillRef idx="0">
                <a:schemeClr val="accent1"/>
              </a:fillRef>
              <a:effectRef idx="0">
                <a:schemeClr val="accent1"/>
              </a:effectRef>
              <a:fontRef idx="minor">
                <a:schemeClr val="tx1"/>
              </a:fontRef>
            </p:style>
          </p:cxnSp>
        </p:grpSp>
        <p:cxnSp>
          <p:nvCxnSpPr>
            <p:cNvPr id="8" name="直接连接符 10"/>
            <p:cNvCxnSpPr/>
            <p:nvPr/>
          </p:nvCxnSpPr>
          <p:spPr>
            <a:xfrm>
              <a:off x="12672" y="3421"/>
              <a:ext cx="1336" cy="12"/>
            </a:xfrm>
            <a:prstGeom prst="line">
              <a:avLst/>
            </a:prstGeom>
            <a:ln w="22225">
              <a:solidFill>
                <a:srgbClr val="336601"/>
              </a:solidFill>
            </a:ln>
          </p:spPr>
          <p:style>
            <a:lnRef idx="1">
              <a:schemeClr val="accent1"/>
            </a:lnRef>
            <a:fillRef idx="0">
              <a:schemeClr val="accent1"/>
            </a:fillRef>
            <a:effectRef idx="0">
              <a:schemeClr val="accent1"/>
            </a:effectRef>
            <a:fontRef idx="minor">
              <a:schemeClr val="tx1"/>
            </a:fontRef>
          </p:style>
        </p:cxnSp>
      </p:grpSp>
      <p:pic>
        <p:nvPicPr>
          <p:cNvPr id="15" name="图片 17" descr="花"/>
          <p:cNvPicPr>
            <a:picLocks noChangeAspect="1"/>
          </p:cNvPicPr>
          <p:nvPr/>
        </p:nvPicPr>
        <p:blipFill>
          <a:blip r:embed="rId4"/>
          <a:stretch>
            <a:fillRect/>
          </a:stretch>
        </p:blipFill>
        <p:spPr>
          <a:xfrm>
            <a:off x="347846" y="69732"/>
            <a:ext cx="1229995" cy="1103630"/>
          </a:xfrm>
          <a:prstGeom prst="rect">
            <a:avLst/>
          </a:prstGeom>
        </p:spPr>
      </p:pic>
      <p:pic>
        <p:nvPicPr>
          <p:cNvPr id="16" name="图片 18" descr="鸟"/>
          <p:cNvPicPr>
            <a:picLocks noChangeAspect="1"/>
          </p:cNvPicPr>
          <p:nvPr/>
        </p:nvPicPr>
        <p:blipFill>
          <a:blip r:embed="rId5"/>
          <a:stretch>
            <a:fillRect/>
          </a:stretch>
        </p:blipFill>
        <p:spPr>
          <a:xfrm>
            <a:off x="10853284" y="2122844"/>
            <a:ext cx="1003935" cy="784860"/>
          </a:xfrm>
          <a:prstGeom prst="rect">
            <a:avLst/>
          </a:prstGeom>
        </p:spPr>
      </p:pic>
      <p:pic>
        <p:nvPicPr>
          <p:cNvPr id="18" name="图片 23" descr="花2"/>
          <p:cNvPicPr>
            <a:picLocks noChangeAspect="1"/>
          </p:cNvPicPr>
          <p:nvPr/>
        </p:nvPicPr>
        <p:blipFill>
          <a:blip r:embed="rId6"/>
          <a:stretch>
            <a:fillRect/>
          </a:stretch>
        </p:blipFill>
        <p:spPr>
          <a:xfrm>
            <a:off x="11393834" y="6001903"/>
            <a:ext cx="887095" cy="897890"/>
          </a:xfrm>
          <a:prstGeom prst="rect">
            <a:avLst/>
          </a:prstGeom>
        </p:spPr>
      </p:pic>
      <p:sp>
        <p:nvSpPr>
          <p:cNvPr id="17" name="文本框 21">
            <a:extLst>
              <a:ext uri="{FF2B5EF4-FFF2-40B4-BE49-F238E27FC236}">
                <a16:creationId xmlns:a16="http://schemas.microsoft.com/office/drawing/2014/main" xmlns="" id="{BA05B91D-AC90-4B58-85BD-D51E7AA37FF9}"/>
              </a:ext>
            </a:extLst>
          </p:cNvPr>
          <p:cNvSpPr txBox="1"/>
          <p:nvPr/>
        </p:nvSpPr>
        <p:spPr>
          <a:xfrm>
            <a:off x="1280982" y="318384"/>
            <a:ext cx="9565076" cy="754374"/>
          </a:xfrm>
          <a:prstGeom prst="rect">
            <a:avLst/>
          </a:prstGeom>
          <a:solidFill>
            <a:schemeClr val="bg1"/>
          </a:solidFill>
        </p:spPr>
        <p:txBody>
          <a:bodyPr wrap="square" rtlCol="0">
            <a:spAutoFit/>
          </a:bodyPr>
          <a:lstStyle/>
          <a:p>
            <a:pPr algn="ctr">
              <a:lnSpc>
                <a:spcPct val="130000"/>
              </a:lnSpc>
            </a:pPr>
            <a:r>
              <a:rPr lang="en-US" altLang="zh-CN" sz="3600" b="1" dirty="0">
                <a:solidFill>
                  <a:srgbClr val="336601"/>
                </a:solidFill>
                <a:ea typeface="微软雅黑" panose="020B0503020204020204" charset="-122"/>
              </a:rPr>
              <a:t>III. LẤY Ý KIẾN DỰ THẢO THEO CV 823</a:t>
            </a:r>
          </a:p>
        </p:txBody>
      </p:sp>
      <p:pic>
        <p:nvPicPr>
          <p:cNvPr id="3" name="Picture 2">
            <a:extLst>
              <a:ext uri="{FF2B5EF4-FFF2-40B4-BE49-F238E27FC236}">
                <a16:creationId xmlns:a16="http://schemas.microsoft.com/office/drawing/2014/main" xmlns="" id="{1ED7A8B3-001D-4B93-B85C-FB6B53C2E72F}"/>
              </a:ext>
            </a:extLst>
          </p:cNvPr>
          <p:cNvPicPr>
            <a:picLocks noChangeAspect="1"/>
          </p:cNvPicPr>
          <p:nvPr/>
        </p:nvPicPr>
        <p:blipFill>
          <a:blip r:embed="rId7"/>
          <a:stretch>
            <a:fillRect/>
          </a:stretch>
        </p:blipFill>
        <p:spPr>
          <a:xfrm>
            <a:off x="347846" y="995362"/>
            <a:ext cx="11509373" cy="5544254"/>
          </a:xfrm>
          <a:prstGeom prst="rect">
            <a:avLst/>
          </a:prstGeom>
        </p:spPr>
      </p:pic>
    </p:spTree>
    <p:extLst>
      <p:ext uri="{BB962C8B-B14F-4D97-AF65-F5344CB8AC3E}">
        <p14:creationId xmlns:p14="http://schemas.microsoft.com/office/powerpoint/2010/main" val="2797876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par>
                                <p:cTn id="10" presetID="53" presetClass="entr" presetSubtype="16"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500" fill="hold"/>
                                        <p:tgtEl>
                                          <p:spTgt spid="5"/>
                                        </p:tgtEl>
                                        <p:attrNameLst>
                                          <p:attrName>ppt_w</p:attrName>
                                        </p:attrNameLst>
                                      </p:cBhvr>
                                      <p:tavLst>
                                        <p:tav tm="0">
                                          <p:val>
                                            <p:fltVal val="0"/>
                                          </p:val>
                                        </p:tav>
                                        <p:tav tm="100000">
                                          <p:val>
                                            <p:strVal val="#ppt_w"/>
                                          </p:val>
                                        </p:tav>
                                      </p:tavLst>
                                    </p:anim>
                                    <p:anim calcmode="lin" valueType="num">
                                      <p:cBhvr>
                                        <p:cTn id="13" dur="500" fill="hold"/>
                                        <p:tgtEl>
                                          <p:spTgt spid="5"/>
                                        </p:tgtEl>
                                        <p:attrNameLst>
                                          <p:attrName>ppt_h</p:attrName>
                                        </p:attrNameLst>
                                      </p:cBhvr>
                                      <p:tavLst>
                                        <p:tav tm="0">
                                          <p:val>
                                            <p:fltVal val="0"/>
                                          </p:val>
                                        </p:tav>
                                        <p:tav tm="100000">
                                          <p:val>
                                            <p:strVal val="#ppt_h"/>
                                          </p:val>
                                        </p:tav>
                                      </p:tavLst>
                                    </p:anim>
                                    <p:animEffect transition="in" filter="fade">
                                      <p:cBhvr>
                                        <p:cTn id="14" dur="500"/>
                                        <p:tgtEl>
                                          <p:spTgt spid="5"/>
                                        </p:tgtEl>
                                      </p:cBhvr>
                                    </p:animEffect>
                                  </p:childTnLst>
                                </p:cTn>
                              </p:par>
                            </p:childTnLst>
                          </p:cTn>
                        </p:par>
                        <p:par>
                          <p:cTn id="15" fill="hold">
                            <p:stCondLst>
                              <p:cond delay="500"/>
                            </p:stCondLst>
                            <p:childTnLst>
                              <p:par>
                                <p:cTn id="16" presetID="17" presetClass="entr" presetSubtype="10" fill="hold" nodeType="afterEffect">
                                  <p:stCondLst>
                                    <p:cond delay="0"/>
                                  </p:stCondLst>
                                  <p:childTnLst>
                                    <p:set>
                                      <p:cBhvr>
                                        <p:cTn id="17" dur="1" fill="hold">
                                          <p:stCondLst>
                                            <p:cond delay="0"/>
                                          </p:stCondLst>
                                        </p:cTn>
                                        <p:tgtEl>
                                          <p:spTgt spid="6"/>
                                        </p:tgtEl>
                                        <p:attrNameLst>
                                          <p:attrName>style.visibility</p:attrName>
                                        </p:attrNameLst>
                                      </p:cBhvr>
                                      <p:to>
                                        <p:strVal val="visible"/>
                                      </p:to>
                                    </p:set>
                                    <p:anim calcmode="lin" valueType="num">
                                      <p:cBhvr>
                                        <p:cTn id="18" dur="500" fill="hold"/>
                                        <p:tgtEl>
                                          <p:spTgt spid="6"/>
                                        </p:tgtEl>
                                        <p:attrNameLst>
                                          <p:attrName>ppt_w</p:attrName>
                                        </p:attrNameLst>
                                      </p:cBhvr>
                                      <p:tavLst>
                                        <p:tav tm="0">
                                          <p:val>
                                            <p:fltVal val="0"/>
                                          </p:val>
                                        </p:tav>
                                        <p:tav tm="100000">
                                          <p:val>
                                            <p:strVal val="#ppt_w"/>
                                          </p:val>
                                        </p:tav>
                                      </p:tavLst>
                                    </p:anim>
                                    <p:anim calcmode="lin" valueType="num">
                                      <p:cBhvr>
                                        <p:cTn id="19" dur="500" fill="hold"/>
                                        <p:tgtEl>
                                          <p:spTgt spid="6"/>
                                        </p:tgtEl>
                                        <p:attrNameLst>
                                          <p:attrName>ppt_h</p:attrName>
                                        </p:attrNameLst>
                                      </p:cBhvr>
                                      <p:tavLst>
                                        <p:tav tm="0">
                                          <p:val>
                                            <p:strVal val="#ppt_h"/>
                                          </p:val>
                                        </p:tav>
                                        <p:tav tm="100000">
                                          <p:val>
                                            <p:strVal val="#ppt_h"/>
                                          </p:val>
                                        </p:tav>
                                      </p:tavLst>
                                    </p:anim>
                                  </p:childTnLst>
                                </p:cTn>
                              </p:par>
                            </p:childTnLst>
                          </p:cTn>
                        </p:par>
                        <p:par>
                          <p:cTn id="20" fill="hold">
                            <p:stCondLst>
                              <p:cond delay="1000"/>
                            </p:stCondLst>
                            <p:childTnLst>
                              <p:par>
                                <p:cTn id="21" presetID="53" presetClass="entr" presetSubtype="16" fill="hold" nodeType="afterEffect">
                                  <p:stCondLst>
                                    <p:cond delay="0"/>
                                  </p:stCondLst>
                                  <p:childTnLst>
                                    <p:set>
                                      <p:cBhvr>
                                        <p:cTn id="22" dur="1" fill="hold">
                                          <p:stCondLst>
                                            <p:cond delay="0"/>
                                          </p:stCondLst>
                                        </p:cTn>
                                        <p:tgtEl>
                                          <p:spTgt spid="18"/>
                                        </p:tgtEl>
                                        <p:attrNameLst>
                                          <p:attrName>style.visibility</p:attrName>
                                        </p:attrNameLst>
                                      </p:cBhvr>
                                      <p:to>
                                        <p:strVal val="visible"/>
                                      </p:to>
                                    </p:set>
                                    <p:anim calcmode="lin" valueType="num">
                                      <p:cBhvr>
                                        <p:cTn id="23" dur="500" fill="hold"/>
                                        <p:tgtEl>
                                          <p:spTgt spid="18"/>
                                        </p:tgtEl>
                                        <p:attrNameLst>
                                          <p:attrName>ppt_w</p:attrName>
                                        </p:attrNameLst>
                                      </p:cBhvr>
                                      <p:tavLst>
                                        <p:tav tm="0">
                                          <p:val>
                                            <p:fltVal val="0"/>
                                          </p:val>
                                        </p:tav>
                                        <p:tav tm="100000">
                                          <p:val>
                                            <p:strVal val="#ppt_w"/>
                                          </p:val>
                                        </p:tav>
                                      </p:tavLst>
                                    </p:anim>
                                    <p:anim calcmode="lin" valueType="num">
                                      <p:cBhvr>
                                        <p:cTn id="24" dur="500" fill="hold"/>
                                        <p:tgtEl>
                                          <p:spTgt spid="18"/>
                                        </p:tgtEl>
                                        <p:attrNameLst>
                                          <p:attrName>ppt_h</p:attrName>
                                        </p:attrNameLst>
                                      </p:cBhvr>
                                      <p:tavLst>
                                        <p:tav tm="0">
                                          <p:val>
                                            <p:fltVal val="0"/>
                                          </p:val>
                                        </p:tav>
                                        <p:tav tm="100000">
                                          <p:val>
                                            <p:strVal val="#ppt_h"/>
                                          </p:val>
                                        </p:tav>
                                      </p:tavLst>
                                    </p:anim>
                                    <p:animEffect transition="in" filter="fade">
                                      <p:cBhvr>
                                        <p:cTn id="25" dur="500"/>
                                        <p:tgtEl>
                                          <p:spTgt spid="18"/>
                                        </p:tgtEl>
                                      </p:cBhvr>
                                    </p:animEffect>
                                  </p:childTnLst>
                                </p:cTn>
                              </p:par>
                            </p:childTnLst>
                          </p:cTn>
                        </p:par>
                        <p:par>
                          <p:cTn id="26" fill="hold">
                            <p:stCondLst>
                              <p:cond delay="1500"/>
                            </p:stCondLst>
                            <p:childTnLst>
                              <p:par>
                                <p:cTn id="27" presetID="53" presetClass="entr" presetSubtype="16" fill="hold" nodeType="afterEffect">
                                  <p:stCondLst>
                                    <p:cond delay="0"/>
                                  </p:stCondLst>
                                  <p:childTnLst>
                                    <p:set>
                                      <p:cBhvr>
                                        <p:cTn id="28" dur="1" fill="hold">
                                          <p:stCondLst>
                                            <p:cond delay="0"/>
                                          </p:stCondLst>
                                        </p:cTn>
                                        <p:tgtEl>
                                          <p:spTgt spid="15"/>
                                        </p:tgtEl>
                                        <p:attrNameLst>
                                          <p:attrName>style.visibility</p:attrName>
                                        </p:attrNameLst>
                                      </p:cBhvr>
                                      <p:to>
                                        <p:strVal val="visible"/>
                                      </p:to>
                                    </p:set>
                                    <p:anim calcmode="lin" valueType="num">
                                      <p:cBhvr>
                                        <p:cTn id="29" dur="500" fill="hold"/>
                                        <p:tgtEl>
                                          <p:spTgt spid="15"/>
                                        </p:tgtEl>
                                        <p:attrNameLst>
                                          <p:attrName>ppt_w</p:attrName>
                                        </p:attrNameLst>
                                      </p:cBhvr>
                                      <p:tavLst>
                                        <p:tav tm="0">
                                          <p:val>
                                            <p:fltVal val="0"/>
                                          </p:val>
                                        </p:tav>
                                        <p:tav tm="100000">
                                          <p:val>
                                            <p:strVal val="#ppt_w"/>
                                          </p:val>
                                        </p:tav>
                                      </p:tavLst>
                                    </p:anim>
                                    <p:anim calcmode="lin" valueType="num">
                                      <p:cBhvr>
                                        <p:cTn id="30" dur="500" fill="hold"/>
                                        <p:tgtEl>
                                          <p:spTgt spid="15"/>
                                        </p:tgtEl>
                                        <p:attrNameLst>
                                          <p:attrName>ppt_h</p:attrName>
                                        </p:attrNameLst>
                                      </p:cBhvr>
                                      <p:tavLst>
                                        <p:tav tm="0">
                                          <p:val>
                                            <p:fltVal val="0"/>
                                          </p:val>
                                        </p:tav>
                                        <p:tav tm="100000">
                                          <p:val>
                                            <p:strVal val="#ppt_h"/>
                                          </p:val>
                                        </p:tav>
                                      </p:tavLst>
                                    </p:anim>
                                    <p:animEffect transition="in" filter="fade">
                                      <p:cBhvr>
                                        <p:cTn id="31" dur="500"/>
                                        <p:tgtEl>
                                          <p:spTgt spid="15"/>
                                        </p:tgtEl>
                                      </p:cBhvr>
                                    </p:animEffect>
                                  </p:childTnLst>
                                </p:cTn>
                              </p:par>
                              <p:par>
                                <p:cTn id="32" presetID="53" presetClass="entr" presetSubtype="16" fill="hold" nodeType="withEffect">
                                  <p:stCondLst>
                                    <p:cond delay="0"/>
                                  </p:stCondLst>
                                  <p:childTnLst>
                                    <p:set>
                                      <p:cBhvr>
                                        <p:cTn id="33" dur="1" fill="hold">
                                          <p:stCondLst>
                                            <p:cond delay="0"/>
                                          </p:stCondLst>
                                        </p:cTn>
                                        <p:tgtEl>
                                          <p:spTgt spid="16"/>
                                        </p:tgtEl>
                                        <p:attrNameLst>
                                          <p:attrName>style.visibility</p:attrName>
                                        </p:attrNameLst>
                                      </p:cBhvr>
                                      <p:to>
                                        <p:strVal val="visible"/>
                                      </p:to>
                                    </p:set>
                                    <p:anim calcmode="lin" valueType="num">
                                      <p:cBhvr>
                                        <p:cTn id="34" dur="500" fill="hold"/>
                                        <p:tgtEl>
                                          <p:spTgt spid="16"/>
                                        </p:tgtEl>
                                        <p:attrNameLst>
                                          <p:attrName>ppt_w</p:attrName>
                                        </p:attrNameLst>
                                      </p:cBhvr>
                                      <p:tavLst>
                                        <p:tav tm="0">
                                          <p:val>
                                            <p:fltVal val="0"/>
                                          </p:val>
                                        </p:tav>
                                        <p:tav tm="100000">
                                          <p:val>
                                            <p:strVal val="#ppt_w"/>
                                          </p:val>
                                        </p:tav>
                                      </p:tavLst>
                                    </p:anim>
                                    <p:anim calcmode="lin" valueType="num">
                                      <p:cBhvr>
                                        <p:cTn id="35" dur="500" fill="hold"/>
                                        <p:tgtEl>
                                          <p:spTgt spid="16"/>
                                        </p:tgtEl>
                                        <p:attrNameLst>
                                          <p:attrName>ppt_h</p:attrName>
                                        </p:attrNameLst>
                                      </p:cBhvr>
                                      <p:tavLst>
                                        <p:tav tm="0">
                                          <p:val>
                                            <p:fltVal val="0"/>
                                          </p:val>
                                        </p:tav>
                                        <p:tav tm="100000">
                                          <p:val>
                                            <p:strVal val="#ppt_h"/>
                                          </p:val>
                                        </p:tav>
                                      </p:tavLst>
                                    </p:anim>
                                    <p:animEffect transition="in" filter="fade">
                                      <p:cBhvr>
                                        <p:cTn id="36" dur="500"/>
                                        <p:tgtEl>
                                          <p:spTgt spid="16"/>
                                        </p:tgtEl>
                                      </p:cBhvr>
                                    </p:animEffect>
                                  </p:childTnLst>
                                </p:cTn>
                              </p:par>
                            </p:childTnLst>
                          </p:cTn>
                        </p:par>
                        <p:par>
                          <p:cTn id="37" fill="hold">
                            <p:stCondLst>
                              <p:cond delay="2000"/>
                            </p:stCondLst>
                            <p:childTnLst>
                              <p:par>
                                <p:cTn id="38" presetID="52" presetClass="entr" presetSubtype="0" fill="hold" grpId="0" nodeType="afterEffect">
                                  <p:stCondLst>
                                    <p:cond delay="0"/>
                                  </p:stCondLst>
                                  <p:childTnLst>
                                    <p:set>
                                      <p:cBhvr>
                                        <p:cTn id="39" dur="1" fill="hold">
                                          <p:stCondLst>
                                            <p:cond delay="0"/>
                                          </p:stCondLst>
                                        </p:cTn>
                                        <p:tgtEl>
                                          <p:spTgt spid="17"/>
                                        </p:tgtEl>
                                        <p:attrNameLst>
                                          <p:attrName>style.visibility</p:attrName>
                                        </p:attrNameLst>
                                      </p:cBhvr>
                                      <p:to>
                                        <p:strVal val="visible"/>
                                      </p:to>
                                    </p:set>
                                    <p:animScale>
                                      <p:cBhvr>
                                        <p:cTn id="40" dur="1000" decel="50000" fill="hold">
                                          <p:stCondLst>
                                            <p:cond delay="0"/>
                                          </p:stCondLst>
                                        </p:cTn>
                                        <p:tgtEl>
                                          <p:spTgt spid="17"/>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41" dur="1000" decel="50000" fill="hold">
                                          <p:stCondLst>
                                            <p:cond delay="0"/>
                                          </p:stCondLst>
                                        </p:cTn>
                                        <p:tgtEl>
                                          <p:spTgt spid="17"/>
                                        </p:tgtEl>
                                        <p:attrNameLst>
                                          <p:attrName>ppt_x</p:attrName>
                                          <p:attrName>ppt_y</p:attrName>
                                        </p:attrNameLst>
                                      </p:cBhvr>
                                    </p:animMotion>
                                    <p:animEffect transition="in" filter="fade">
                                      <p:cBhvr>
                                        <p:cTn id="42" dur="1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花4"/>
          <p:cNvPicPr>
            <a:picLocks noChangeAspect="1"/>
          </p:cNvPicPr>
          <p:nvPr/>
        </p:nvPicPr>
        <p:blipFill>
          <a:blip r:embed="rId2"/>
          <a:stretch>
            <a:fillRect/>
          </a:stretch>
        </p:blipFill>
        <p:spPr>
          <a:xfrm flipV="1">
            <a:off x="8898890" y="-12065"/>
            <a:ext cx="3300730" cy="1676400"/>
          </a:xfrm>
          <a:prstGeom prst="rect">
            <a:avLst/>
          </a:prstGeom>
        </p:spPr>
      </p:pic>
      <p:pic>
        <p:nvPicPr>
          <p:cNvPr id="5" name="图片 4" descr="花5"/>
          <p:cNvPicPr>
            <a:picLocks noChangeAspect="1"/>
          </p:cNvPicPr>
          <p:nvPr/>
        </p:nvPicPr>
        <p:blipFill>
          <a:blip r:embed="rId3"/>
          <a:stretch>
            <a:fillRect/>
          </a:stretch>
        </p:blipFill>
        <p:spPr>
          <a:xfrm>
            <a:off x="-15240" y="5411470"/>
            <a:ext cx="3821430" cy="1457325"/>
          </a:xfrm>
          <a:prstGeom prst="rect">
            <a:avLst/>
          </a:prstGeom>
        </p:spPr>
      </p:pic>
      <p:grpSp>
        <p:nvGrpSpPr>
          <p:cNvPr id="6" name="组合 11"/>
          <p:cNvGrpSpPr/>
          <p:nvPr/>
        </p:nvGrpSpPr>
        <p:grpSpPr>
          <a:xfrm>
            <a:off x="108488" y="464949"/>
            <a:ext cx="12083511" cy="6393051"/>
            <a:chOff x="5261" y="3406"/>
            <a:chExt cx="8762" cy="4034"/>
          </a:xfrm>
        </p:grpSpPr>
        <p:grpSp>
          <p:nvGrpSpPr>
            <p:cNvPr id="7" name="组合 8"/>
            <p:cNvGrpSpPr/>
            <p:nvPr/>
          </p:nvGrpSpPr>
          <p:grpSpPr>
            <a:xfrm>
              <a:off x="5261" y="3406"/>
              <a:ext cx="8762" cy="4035"/>
              <a:chOff x="5219" y="2121"/>
              <a:chExt cx="8762" cy="4035"/>
            </a:xfrm>
          </p:grpSpPr>
          <p:cxnSp>
            <p:nvCxnSpPr>
              <p:cNvPr id="9" name="直接连接符 1"/>
              <p:cNvCxnSpPr/>
              <p:nvPr/>
            </p:nvCxnSpPr>
            <p:spPr>
              <a:xfrm>
                <a:off x="5219" y="6131"/>
                <a:ext cx="8762" cy="10"/>
              </a:xfrm>
              <a:prstGeom prst="line">
                <a:avLst/>
              </a:prstGeom>
              <a:ln w="22225">
                <a:solidFill>
                  <a:srgbClr val="336601"/>
                </a:solidFill>
              </a:ln>
            </p:spPr>
            <p:style>
              <a:lnRef idx="1">
                <a:schemeClr val="accent1"/>
              </a:lnRef>
              <a:fillRef idx="0">
                <a:schemeClr val="accent1"/>
              </a:fillRef>
              <a:effectRef idx="0">
                <a:schemeClr val="accent1"/>
              </a:effectRef>
              <a:fontRef idx="minor">
                <a:schemeClr val="tx1"/>
              </a:fontRef>
            </p:style>
          </p:cxnSp>
          <p:cxnSp>
            <p:nvCxnSpPr>
              <p:cNvPr id="10" name="直接连接符 2"/>
              <p:cNvCxnSpPr/>
              <p:nvPr/>
            </p:nvCxnSpPr>
            <p:spPr>
              <a:xfrm>
                <a:off x="5219" y="2121"/>
                <a:ext cx="0" cy="4035"/>
              </a:xfrm>
              <a:prstGeom prst="line">
                <a:avLst/>
              </a:prstGeom>
              <a:ln w="22225">
                <a:solidFill>
                  <a:srgbClr val="336601"/>
                </a:solidFill>
              </a:ln>
            </p:spPr>
            <p:style>
              <a:lnRef idx="1">
                <a:schemeClr val="accent1"/>
              </a:lnRef>
              <a:fillRef idx="0">
                <a:schemeClr val="accent1"/>
              </a:fillRef>
              <a:effectRef idx="0">
                <a:schemeClr val="accent1"/>
              </a:effectRef>
              <a:fontRef idx="minor">
                <a:schemeClr val="tx1"/>
              </a:fontRef>
            </p:style>
          </p:cxnSp>
          <p:cxnSp>
            <p:nvCxnSpPr>
              <p:cNvPr id="11" name="直接连接符 5"/>
              <p:cNvCxnSpPr/>
              <p:nvPr/>
            </p:nvCxnSpPr>
            <p:spPr>
              <a:xfrm>
                <a:off x="13966" y="2121"/>
                <a:ext cx="0" cy="4035"/>
              </a:xfrm>
              <a:prstGeom prst="line">
                <a:avLst/>
              </a:prstGeom>
              <a:ln w="22225">
                <a:solidFill>
                  <a:srgbClr val="336601"/>
                </a:solidFill>
              </a:ln>
            </p:spPr>
            <p:style>
              <a:lnRef idx="1">
                <a:schemeClr val="accent1"/>
              </a:lnRef>
              <a:fillRef idx="0">
                <a:schemeClr val="accent1"/>
              </a:fillRef>
              <a:effectRef idx="0">
                <a:schemeClr val="accent1"/>
              </a:effectRef>
              <a:fontRef idx="minor">
                <a:schemeClr val="tx1"/>
              </a:fontRef>
            </p:style>
          </p:cxnSp>
          <p:cxnSp>
            <p:nvCxnSpPr>
              <p:cNvPr id="12" name="直接连接符 6"/>
              <p:cNvCxnSpPr/>
              <p:nvPr/>
            </p:nvCxnSpPr>
            <p:spPr>
              <a:xfrm>
                <a:off x="5219" y="2124"/>
                <a:ext cx="1336" cy="12"/>
              </a:xfrm>
              <a:prstGeom prst="line">
                <a:avLst/>
              </a:prstGeom>
              <a:ln w="22225">
                <a:solidFill>
                  <a:srgbClr val="336601"/>
                </a:solidFill>
              </a:ln>
            </p:spPr>
            <p:style>
              <a:lnRef idx="1">
                <a:schemeClr val="accent1"/>
              </a:lnRef>
              <a:fillRef idx="0">
                <a:schemeClr val="accent1"/>
              </a:fillRef>
              <a:effectRef idx="0">
                <a:schemeClr val="accent1"/>
              </a:effectRef>
              <a:fontRef idx="minor">
                <a:schemeClr val="tx1"/>
              </a:fontRef>
            </p:style>
          </p:cxnSp>
        </p:grpSp>
        <p:cxnSp>
          <p:nvCxnSpPr>
            <p:cNvPr id="8" name="直接连接符 10"/>
            <p:cNvCxnSpPr/>
            <p:nvPr/>
          </p:nvCxnSpPr>
          <p:spPr>
            <a:xfrm>
              <a:off x="12672" y="3421"/>
              <a:ext cx="1336" cy="12"/>
            </a:xfrm>
            <a:prstGeom prst="line">
              <a:avLst/>
            </a:prstGeom>
            <a:ln w="22225">
              <a:solidFill>
                <a:srgbClr val="336601"/>
              </a:solidFill>
            </a:ln>
          </p:spPr>
          <p:style>
            <a:lnRef idx="1">
              <a:schemeClr val="accent1"/>
            </a:lnRef>
            <a:fillRef idx="0">
              <a:schemeClr val="accent1"/>
            </a:fillRef>
            <a:effectRef idx="0">
              <a:schemeClr val="accent1"/>
            </a:effectRef>
            <a:fontRef idx="minor">
              <a:schemeClr val="tx1"/>
            </a:fontRef>
          </p:style>
        </p:cxnSp>
      </p:grpSp>
      <p:pic>
        <p:nvPicPr>
          <p:cNvPr id="15" name="图片 17" descr="花"/>
          <p:cNvPicPr>
            <a:picLocks noChangeAspect="1"/>
          </p:cNvPicPr>
          <p:nvPr/>
        </p:nvPicPr>
        <p:blipFill>
          <a:blip r:embed="rId4"/>
          <a:stretch>
            <a:fillRect/>
          </a:stretch>
        </p:blipFill>
        <p:spPr>
          <a:xfrm>
            <a:off x="347846" y="69732"/>
            <a:ext cx="1229995" cy="1103630"/>
          </a:xfrm>
          <a:prstGeom prst="rect">
            <a:avLst/>
          </a:prstGeom>
        </p:spPr>
      </p:pic>
      <p:pic>
        <p:nvPicPr>
          <p:cNvPr id="16" name="图片 18" descr="鸟"/>
          <p:cNvPicPr>
            <a:picLocks noChangeAspect="1"/>
          </p:cNvPicPr>
          <p:nvPr/>
        </p:nvPicPr>
        <p:blipFill>
          <a:blip r:embed="rId5"/>
          <a:stretch>
            <a:fillRect/>
          </a:stretch>
        </p:blipFill>
        <p:spPr>
          <a:xfrm>
            <a:off x="10853284" y="2122844"/>
            <a:ext cx="1003935" cy="784860"/>
          </a:xfrm>
          <a:prstGeom prst="rect">
            <a:avLst/>
          </a:prstGeom>
        </p:spPr>
      </p:pic>
      <p:pic>
        <p:nvPicPr>
          <p:cNvPr id="18" name="图片 23" descr="花2"/>
          <p:cNvPicPr>
            <a:picLocks noChangeAspect="1"/>
          </p:cNvPicPr>
          <p:nvPr/>
        </p:nvPicPr>
        <p:blipFill>
          <a:blip r:embed="rId6"/>
          <a:stretch>
            <a:fillRect/>
          </a:stretch>
        </p:blipFill>
        <p:spPr>
          <a:xfrm>
            <a:off x="11393834" y="6001903"/>
            <a:ext cx="887095" cy="897890"/>
          </a:xfrm>
          <a:prstGeom prst="rect">
            <a:avLst/>
          </a:prstGeom>
        </p:spPr>
      </p:pic>
      <p:sp>
        <p:nvSpPr>
          <p:cNvPr id="17" name="文本框 21">
            <a:extLst>
              <a:ext uri="{FF2B5EF4-FFF2-40B4-BE49-F238E27FC236}">
                <a16:creationId xmlns:a16="http://schemas.microsoft.com/office/drawing/2014/main" xmlns="" id="{BA05B91D-AC90-4B58-85BD-D51E7AA37FF9}"/>
              </a:ext>
            </a:extLst>
          </p:cNvPr>
          <p:cNvSpPr txBox="1"/>
          <p:nvPr/>
        </p:nvSpPr>
        <p:spPr>
          <a:xfrm>
            <a:off x="1280982" y="318384"/>
            <a:ext cx="9565076" cy="754374"/>
          </a:xfrm>
          <a:prstGeom prst="rect">
            <a:avLst/>
          </a:prstGeom>
          <a:solidFill>
            <a:schemeClr val="bg1"/>
          </a:solidFill>
        </p:spPr>
        <p:txBody>
          <a:bodyPr wrap="square" rtlCol="0">
            <a:spAutoFit/>
          </a:bodyPr>
          <a:lstStyle/>
          <a:p>
            <a:pPr algn="ctr">
              <a:lnSpc>
                <a:spcPct val="130000"/>
              </a:lnSpc>
            </a:pPr>
            <a:r>
              <a:rPr lang="en-US" altLang="zh-CN" sz="3600" b="1" dirty="0">
                <a:solidFill>
                  <a:srgbClr val="336601"/>
                </a:solidFill>
                <a:ea typeface="微软雅黑" panose="020B0503020204020204" charset="-122"/>
              </a:rPr>
              <a:t>III. LẤY Ý KIẾN DỰ THẢO THEO CV 823</a:t>
            </a:r>
          </a:p>
        </p:txBody>
      </p:sp>
    </p:spTree>
    <p:extLst>
      <p:ext uri="{BB962C8B-B14F-4D97-AF65-F5344CB8AC3E}">
        <p14:creationId xmlns:p14="http://schemas.microsoft.com/office/powerpoint/2010/main" val="739642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par>
                                <p:cTn id="10" presetID="53" presetClass="entr" presetSubtype="16"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500" fill="hold"/>
                                        <p:tgtEl>
                                          <p:spTgt spid="5"/>
                                        </p:tgtEl>
                                        <p:attrNameLst>
                                          <p:attrName>ppt_w</p:attrName>
                                        </p:attrNameLst>
                                      </p:cBhvr>
                                      <p:tavLst>
                                        <p:tav tm="0">
                                          <p:val>
                                            <p:fltVal val="0"/>
                                          </p:val>
                                        </p:tav>
                                        <p:tav tm="100000">
                                          <p:val>
                                            <p:strVal val="#ppt_w"/>
                                          </p:val>
                                        </p:tav>
                                      </p:tavLst>
                                    </p:anim>
                                    <p:anim calcmode="lin" valueType="num">
                                      <p:cBhvr>
                                        <p:cTn id="13" dur="500" fill="hold"/>
                                        <p:tgtEl>
                                          <p:spTgt spid="5"/>
                                        </p:tgtEl>
                                        <p:attrNameLst>
                                          <p:attrName>ppt_h</p:attrName>
                                        </p:attrNameLst>
                                      </p:cBhvr>
                                      <p:tavLst>
                                        <p:tav tm="0">
                                          <p:val>
                                            <p:fltVal val="0"/>
                                          </p:val>
                                        </p:tav>
                                        <p:tav tm="100000">
                                          <p:val>
                                            <p:strVal val="#ppt_h"/>
                                          </p:val>
                                        </p:tav>
                                      </p:tavLst>
                                    </p:anim>
                                    <p:animEffect transition="in" filter="fade">
                                      <p:cBhvr>
                                        <p:cTn id="14" dur="500"/>
                                        <p:tgtEl>
                                          <p:spTgt spid="5"/>
                                        </p:tgtEl>
                                      </p:cBhvr>
                                    </p:animEffect>
                                  </p:childTnLst>
                                </p:cTn>
                              </p:par>
                            </p:childTnLst>
                          </p:cTn>
                        </p:par>
                        <p:par>
                          <p:cTn id="15" fill="hold">
                            <p:stCondLst>
                              <p:cond delay="500"/>
                            </p:stCondLst>
                            <p:childTnLst>
                              <p:par>
                                <p:cTn id="16" presetID="17" presetClass="entr" presetSubtype="10" fill="hold" nodeType="afterEffect">
                                  <p:stCondLst>
                                    <p:cond delay="0"/>
                                  </p:stCondLst>
                                  <p:childTnLst>
                                    <p:set>
                                      <p:cBhvr>
                                        <p:cTn id="17" dur="1" fill="hold">
                                          <p:stCondLst>
                                            <p:cond delay="0"/>
                                          </p:stCondLst>
                                        </p:cTn>
                                        <p:tgtEl>
                                          <p:spTgt spid="6"/>
                                        </p:tgtEl>
                                        <p:attrNameLst>
                                          <p:attrName>style.visibility</p:attrName>
                                        </p:attrNameLst>
                                      </p:cBhvr>
                                      <p:to>
                                        <p:strVal val="visible"/>
                                      </p:to>
                                    </p:set>
                                    <p:anim calcmode="lin" valueType="num">
                                      <p:cBhvr>
                                        <p:cTn id="18" dur="500" fill="hold"/>
                                        <p:tgtEl>
                                          <p:spTgt spid="6"/>
                                        </p:tgtEl>
                                        <p:attrNameLst>
                                          <p:attrName>ppt_w</p:attrName>
                                        </p:attrNameLst>
                                      </p:cBhvr>
                                      <p:tavLst>
                                        <p:tav tm="0">
                                          <p:val>
                                            <p:fltVal val="0"/>
                                          </p:val>
                                        </p:tav>
                                        <p:tav tm="100000">
                                          <p:val>
                                            <p:strVal val="#ppt_w"/>
                                          </p:val>
                                        </p:tav>
                                      </p:tavLst>
                                    </p:anim>
                                    <p:anim calcmode="lin" valueType="num">
                                      <p:cBhvr>
                                        <p:cTn id="19" dur="500" fill="hold"/>
                                        <p:tgtEl>
                                          <p:spTgt spid="6"/>
                                        </p:tgtEl>
                                        <p:attrNameLst>
                                          <p:attrName>ppt_h</p:attrName>
                                        </p:attrNameLst>
                                      </p:cBhvr>
                                      <p:tavLst>
                                        <p:tav tm="0">
                                          <p:val>
                                            <p:strVal val="#ppt_h"/>
                                          </p:val>
                                        </p:tav>
                                        <p:tav tm="100000">
                                          <p:val>
                                            <p:strVal val="#ppt_h"/>
                                          </p:val>
                                        </p:tav>
                                      </p:tavLst>
                                    </p:anim>
                                  </p:childTnLst>
                                </p:cTn>
                              </p:par>
                            </p:childTnLst>
                          </p:cTn>
                        </p:par>
                        <p:par>
                          <p:cTn id="20" fill="hold">
                            <p:stCondLst>
                              <p:cond delay="1000"/>
                            </p:stCondLst>
                            <p:childTnLst>
                              <p:par>
                                <p:cTn id="21" presetID="53" presetClass="entr" presetSubtype="16" fill="hold" nodeType="afterEffect">
                                  <p:stCondLst>
                                    <p:cond delay="0"/>
                                  </p:stCondLst>
                                  <p:childTnLst>
                                    <p:set>
                                      <p:cBhvr>
                                        <p:cTn id="22" dur="1" fill="hold">
                                          <p:stCondLst>
                                            <p:cond delay="0"/>
                                          </p:stCondLst>
                                        </p:cTn>
                                        <p:tgtEl>
                                          <p:spTgt spid="18"/>
                                        </p:tgtEl>
                                        <p:attrNameLst>
                                          <p:attrName>style.visibility</p:attrName>
                                        </p:attrNameLst>
                                      </p:cBhvr>
                                      <p:to>
                                        <p:strVal val="visible"/>
                                      </p:to>
                                    </p:set>
                                    <p:anim calcmode="lin" valueType="num">
                                      <p:cBhvr>
                                        <p:cTn id="23" dur="500" fill="hold"/>
                                        <p:tgtEl>
                                          <p:spTgt spid="18"/>
                                        </p:tgtEl>
                                        <p:attrNameLst>
                                          <p:attrName>ppt_w</p:attrName>
                                        </p:attrNameLst>
                                      </p:cBhvr>
                                      <p:tavLst>
                                        <p:tav tm="0">
                                          <p:val>
                                            <p:fltVal val="0"/>
                                          </p:val>
                                        </p:tav>
                                        <p:tav tm="100000">
                                          <p:val>
                                            <p:strVal val="#ppt_w"/>
                                          </p:val>
                                        </p:tav>
                                      </p:tavLst>
                                    </p:anim>
                                    <p:anim calcmode="lin" valueType="num">
                                      <p:cBhvr>
                                        <p:cTn id="24" dur="500" fill="hold"/>
                                        <p:tgtEl>
                                          <p:spTgt spid="18"/>
                                        </p:tgtEl>
                                        <p:attrNameLst>
                                          <p:attrName>ppt_h</p:attrName>
                                        </p:attrNameLst>
                                      </p:cBhvr>
                                      <p:tavLst>
                                        <p:tav tm="0">
                                          <p:val>
                                            <p:fltVal val="0"/>
                                          </p:val>
                                        </p:tav>
                                        <p:tav tm="100000">
                                          <p:val>
                                            <p:strVal val="#ppt_h"/>
                                          </p:val>
                                        </p:tav>
                                      </p:tavLst>
                                    </p:anim>
                                    <p:animEffect transition="in" filter="fade">
                                      <p:cBhvr>
                                        <p:cTn id="25" dur="500"/>
                                        <p:tgtEl>
                                          <p:spTgt spid="18"/>
                                        </p:tgtEl>
                                      </p:cBhvr>
                                    </p:animEffect>
                                  </p:childTnLst>
                                </p:cTn>
                              </p:par>
                            </p:childTnLst>
                          </p:cTn>
                        </p:par>
                        <p:par>
                          <p:cTn id="26" fill="hold">
                            <p:stCondLst>
                              <p:cond delay="1500"/>
                            </p:stCondLst>
                            <p:childTnLst>
                              <p:par>
                                <p:cTn id="27" presetID="53" presetClass="entr" presetSubtype="16" fill="hold" nodeType="afterEffect">
                                  <p:stCondLst>
                                    <p:cond delay="0"/>
                                  </p:stCondLst>
                                  <p:childTnLst>
                                    <p:set>
                                      <p:cBhvr>
                                        <p:cTn id="28" dur="1" fill="hold">
                                          <p:stCondLst>
                                            <p:cond delay="0"/>
                                          </p:stCondLst>
                                        </p:cTn>
                                        <p:tgtEl>
                                          <p:spTgt spid="15"/>
                                        </p:tgtEl>
                                        <p:attrNameLst>
                                          <p:attrName>style.visibility</p:attrName>
                                        </p:attrNameLst>
                                      </p:cBhvr>
                                      <p:to>
                                        <p:strVal val="visible"/>
                                      </p:to>
                                    </p:set>
                                    <p:anim calcmode="lin" valueType="num">
                                      <p:cBhvr>
                                        <p:cTn id="29" dur="500" fill="hold"/>
                                        <p:tgtEl>
                                          <p:spTgt spid="15"/>
                                        </p:tgtEl>
                                        <p:attrNameLst>
                                          <p:attrName>ppt_w</p:attrName>
                                        </p:attrNameLst>
                                      </p:cBhvr>
                                      <p:tavLst>
                                        <p:tav tm="0">
                                          <p:val>
                                            <p:fltVal val="0"/>
                                          </p:val>
                                        </p:tav>
                                        <p:tav tm="100000">
                                          <p:val>
                                            <p:strVal val="#ppt_w"/>
                                          </p:val>
                                        </p:tav>
                                      </p:tavLst>
                                    </p:anim>
                                    <p:anim calcmode="lin" valueType="num">
                                      <p:cBhvr>
                                        <p:cTn id="30" dur="500" fill="hold"/>
                                        <p:tgtEl>
                                          <p:spTgt spid="15"/>
                                        </p:tgtEl>
                                        <p:attrNameLst>
                                          <p:attrName>ppt_h</p:attrName>
                                        </p:attrNameLst>
                                      </p:cBhvr>
                                      <p:tavLst>
                                        <p:tav tm="0">
                                          <p:val>
                                            <p:fltVal val="0"/>
                                          </p:val>
                                        </p:tav>
                                        <p:tav tm="100000">
                                          <p:val>
                                            <p:strVal val="#ppt_h"/>
                                          </p:val>
                                        </p:tav>
                                      </p:tavLst>
                                    </p:anim>
                                    <p:animEffect transition="in" filter="fade">
                                      <p:cBhvr>
                                        <p:cTn id="31" dur="500"/>
                                        <p:tgtEl>
                                          <p:spTgt spid="15"/>
                                        </p:tgtEl>
                                      </p:cBhvr>
                                    </p:animEffect>
                                  </p:childTnLst>
                                </p:cTn>
                              </p:par>
                              <p:par>
                                <p:cTn id="32" presetID="53" presetClass="entr" presetSubtype="16" fill="hold" nodeType="withEffect">
                                  <p:stCondLst>
                                    <p:cond delay="0"/>
                                  </p:stCondLst>
                                  <p:childTnLst>
                                    <p:set>
                                      <p:cBhvr>
                                        <p:cTn id="33" dur="1" fill="hold">
                                          <p:stCondLst>
                                            <p:cond delay="0"/>
                                          </p:stCondLst>
                                        </p:cTn>
                                        <p:tgtEl>
                                          <p:spTgt spid="16"/>
                                        </p:tgtEl>
                                        <p:attrNameLst>
                                          <p:attrName>style.visibility</p:attrName>
                                        </p:attrNameLst>
                                      </p:cBhvr>
                                      <p:to>
                                        <p:strVal val="visible"/>
                                      </p:to>
                                    </p:set>
                                    <p:anim calcmode="lin" valueType="num">
                                      <p:cBhvr>
                                        <p:cTn id="34" dur="500" fill="hold"/>
                                        <p:tgtEl>
                                          <p:spTgt spid="16"/>
                                        </p:tgtEl>
                                        <p:attrNameLst>
                                          <p:attrName>ppt_w</p:attrName>
                                        </p:attrNameLst>
                                      </p:cBhvr>
                                      <p:tavLst>
                                        <p:tav tm="0">
                                          <p:val>
                                            <p:fltVal val="0"/>
                                          </p:val>
                                        </p:tav>
                                        <p:tav tm="100000">
                                          <p:val>
                                            <p:strVal val="#ppt_w"/>
                                          </p:val>
                                        </p:tav>
                                      </p:tavLst>
                                    </p:anim>
                                    <p:anim calcmode="lin" valueType="num">
                                      <p:cBhvr>
                                        <p:cTn id="35" dur="500" fill="hold"/>
                                        <p:tgtEl>
                                          <p:spTgt spid="16"/>
                                        </p:tgtEl>
                                        <p:attrNameLst>
                                          <p:attrName>ppt_h</p:attrName>
                                        </p:attrNameLst>
                                      </p:cBhvr>
                                      <p:tavLst>
                                        <p:tav tm="0">
                                          <p:val>
                                            <p:fltVal val="0"/>
                                          </p:val>
                                        </p:tav>
                                        <p:tav tm="100000">
                                          <p:val>
                                            <p:strVal val="#ppt_h"/>
                                          </p:val>
                                        </p:tav>
                                      </p:tavLst>
                                    </p:anim>
                                    <p:animEffect transition="in" filter="fade">
                                      <p:cBhvr>
                                        <p:cTn id="36" dur="500"/>
                                        <p:tgtEl>
                                          <p:spTgt spid="16"/>
                                        </p:tgtEl>
                                      </p:cBhvr>
                                    </p:animEffect>
                                  </p:childTnLst>
                                </p:cTn>
                              </p:par>
                            </p:childTnLst>
                          </p:cTn>
                        </p:par>
                        <p:par>
                          <p:cTn id="37" fill="hold">
                            <p:stCondLst>
                              <p:cond delay="2000"/>
                            </p:stCondLst>
                            <p:childTnLst>
                              <p:par>
                                <p:cTn id="38" presetID="52" presetClass="entr" presetSubtype="0" fill="hold" grpId="0" nodeType="afterEffect">
                                  <p:stCondLst>
                                    <p:cond delay="0"/>
                                  </p:stCondLst>
                                  <p:childTnLst>
                                    <p:set>
                                      <p:cBhvr>
                                        <p:cTn id="39" dur="1" fill="hold">
                                          <p:stCondLst>
                                            <p:cond delay="0"/>
                                          </p:stCondLst>
                                        </p:cTn>
                                        <p:tgtEl>
                                          <p:spTgt spid="17"/>
                                        </p:tgtEl>
                                        <p:attrNameLst>
                                          <p:attrName>style.visibility</p:attrName>
                                        </p:attrNameLst>
                                      </p:cBhvr>
                                      <p:to>
                                        <p:strVal val="visible"/>
                                      </p:to>
                                    </p:set>
                                    <p:animScale>
                                      <p:cBhvr>
                                        <p:cTn id="40" dur="1000" decel="50000" fill="hold">
                                          <p:stCondLst>
                                            <p:cond delay="0"/>
                                          </p:stCondLst>
                                        </p:cTn>
                                        <p:tgtEl>
                                          <p:spTgt spid="17"/>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41" dur="1000" decel="50000" fill="hold">
                                          <p:stCondLst>
                                            <p:cond delay="0"/>
                                          </p:stCondLst>
                                        </p:cTn>
                                        <p:tgtEl>
                                          <p:spTgt spid="17"/>
                                        </p:tgtEl>
                                        <p:attrNameLst>
                                          <p:attrName>ppt_x</p:attrName>
                                          <p:attrName>ppt_y</p:attrName>
                                        </p:attrNameLst>
                                      </p:cBhvr>
                                    </p:animMotion>
                                    <p:animEffect transition="in" filter="fade">
                                      <p:cBhvr>
                                        <p:cTn id="42" dur="1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花4"/>
          <p:cNvPicPr>
            <a:picLocks noChangeAspect="1"/>
          </p:cNvPicPr>
          <p:nvPr/>
        </p:nvPicPr>
        <p:blipFill>
          <a:blip r:embed="rId2"/>
          <a:stretch>
            <a:fillRect/>
          </a:stretch>
        </p:blipFill>
        <p:spPr>
          <a:xfrm flipV="1">
            <a:off x="8898890" y="-12065"/>
            <a:ext cx="3300730" cy="1676400"/>
          </a:xfrm>
          <a:prstGeom prst="rect">
            <a:avLst/>
          </a:prstGeom>
        </p:spPr>
      </p:pic>
      <p:grpSp>
        <p:nvGrpSpPr>
          <p:cNvPr id="6" name="组合 11"/>
          <p:cNvGrpSpPr/>
          <p:nvPr/>
        </p:nvGrpSpPr>
        <p:grpSpPr>
          <a:xfrm>
            <a:off x="269822" y="1989455"/>
            <a:ext cx="11587397" cy="4001892"/>
            <a:chOff x="5261" y="3406"/>
            <a:chExt cx="8762" cy="4034"/>
          </a:xfrm>
        </p:grpSpPr>
        <p:grpSp>
          <p:nvGrpSpPr>
            <p:cNvPr id="7" name="组合 8"/>
            <p:cNvGrpSpPr/>
            <p:nvPr/>
          </p:nvGrpSpPr>
          <p:grpSpPr>
            <a:xfrm>
              <a:off x="5261" y="3406"/>
              <a:ext cx="8762" cy="4035"/>
              <a:chOff x="5219" y="2121"/>
              <a:chExt cx="8762" cy="4035"/>
            </a:xfrm>
          </p:grpSpPr>
          <p:cxnSp>
            <p:nvCxnSpPr>
              <p:cNvPr id="9" name="直接连接符 1"/>
              <p:cNvCxnSpPr/>
              <p:nvPr/>
            </p:nvCxnSpPr>
            <p:spPr>
              <a:xfrm>
                <a:off x="5219" y="6131"/>
                <a:ext cx="8762" cy="10"/>
              </a:xfrm>
              <a:prstGeom prst="line">
                <a:avLst/>
              </a:prstGeom>
              <a:ln w="22225">
                <a:solidFill>
                  <a:srgbClr val="336601"/>
                </a:solidFill>
              </a:ln>
            </p:spPr>
            <p:style>
              <a:lnRef idx="1">
                <a:schemeClr val="accent1"/>
              </a:lnRef>
              <a:fillRef idx="0">
                <a:schemeClr val="accent1"/>
              </a:fillRef>
              <a:effectRef idx="0">
                <a:schemeClr val="accent1"/>
              </a:effectRef>
              <a:fontRef idx="minor">
                <a:schemeClr val="tx1"/>
              </a:fontRef>
            </p:style>
          </p:cxnSp>
          <p:cxnSp>
            <p:nvCxnSpPr>
              <p:cNvPr id="10" name="直接连接符 2"/>
              <p:cNvCxnSpPr/>
              <p:nvPr/>
            </p:nvCxnSpPr>
            <p:spPr>
              <a:xfrm>
                <a:off x="5219" y="2121"/>
                <a:ext cx="0" cy="4035"/>
              </a:xfrm>
              <a:prstGeom prst="line">
                <a:avLst/>
              </a:prstGeom>
              <a:ln w="22225">
                <a:solidFill>
                  <a:srgbClr val="336601"/>
                </a:solidFill>
              </a:ln>
            </p:spPr>
            <p:style>
              <a:lnRef idx="1">
                <a:schemeClr val="accent1"/>
              </a:lnRef>
              <a:fillRef idx="0">
                <a:schemeClr val="accent1"/>
              </a:fillRef>
              <a:effectRef idx="0">
                <a:schemeClr val="accent1"/>
              </a:effectRef>
              <a:fontRef idx="minor">
                <a:schemeClr val="tx1"/>
              </a:fontRef>
            </p:style>
          </p:cxnSp>
          <p:cxnSp>
            <p:nvCxnSpPr>
              <p:cNvPr id="11" name="直接连接符 5"/>
              <p:cNvCxnSpPr/>
              <p:nvPr/>
            </p:nvCxnSpPr>
            <p:spPr>
              <a:xfrm>
                <a:off x="13966" y="2121"/>
                <a:ext cx="0" cy="4035"/>
              </a:xfrm>
              <a:prstGeom prst="line">
                <a:avLst/>
              </a:prstGeom>
              <a:ln w="22225">
                <a:solidFill>
                  <a:srgbClr val="336601"/>
                </a:solidFill>
              </a:ln>
            </p:spPr>
            <p:style>
              <a:lnRef idx="1">
                <a:schemeClr val="accent1"/>
              </a:lnRef>
              <a:fillRef idx="0">
                <a:schemeClr val="accent1"/>
              </a:fillRef>
              <a:effectRef idx="0">
                <a:schemeClr val="accent1"/>
              </a:effectRef>
              <a:fontRef idx="minor">
                <a:schemeClr val="tx1"/>
              </a:fontRef>
            </p:style>
          </p:cxnSp>
          <p:cxnSp>
            <p:nvCxnSpPr>
              <p:cNvPr id="12" name="直接连接符 6"/>
              <p:cNvCxnSpPr/>
              <p:nvPr/>
            </p:nvCxnSpPr>
            <p:spPr>
              <a:xfrm>
                <a:off x="5219" y="2124"/>
                <a:ext cx="1336" cy="12"/>
              </a:xfrm>
              <a:prstGeom prst="line">
                <a:avLst/>
              </a:prstGeom>
              <a:ln w="22225">
                <a:solidFill>
                  <a:srgbClr val="336601"/>
                </a:solidFill>
              </a:ln>
            </p:spPr>
            <p:style>
              <a:lnRef idx="1">
                <a:schemeClr val="accent1"/>
              </a:lnRef>
              <a:fillRef idx="0">
                <a:schemeClr val="accent1"/>
              </a:fillRef>
              <a:effectRef idx="0">
                <a:schemeClr val="accent1"/>
              </a:effectRef>
              <a:fontRef idx="minor">
                <a:schemeClr val="tx1"/>
              </a:fontRef>
            </p:style>
          </p:cxnSp>
        </p:grpSp>
        <p:cxnSp>
          <p:nvCxnSpPr>
            <p:cNvPr id="8" name="直接连接符 10"/>
            <p:cNvCxnSpPr/>
            <p:nvPr/>
          </p:nvCxnSpPr>
          <p:spPr>
            <a:xfrm>
              <a:off x="12672" y="3421"/>
              <a:ext cx="1336" cy="12"/>
            </a:xfrm>
            <a:prstGeom prst="line">
              <a:avLst/>
            </a:prstGeom>
            <a:ln w="22225">
              <a:solidFill>
                <a:srgbClr val="336601"/>
              </a:solidFill>
            </a:ln>
          </p:spPr>
          <p:style>
            <a:lnRef idx="1">
              <a:schemeClr val="accent1"/>
            </a:lnRef>
            <a:fillRef idx="0">
              <a:schemeClr val="accent1"/>
            </a:fillRef>
            <a:effectRef idx="0">
              <a:schemeClr val="accent1"/>
            </a:effectRef>
            <a:fontRef idx="minor">
              <a:schemeClr val="tx1"/>
            </a:fontRef>
          </p:style>
        </p:cxnSp>
      </p:grpSp>
      <p:sp>
        <p:nvSpPr>
          <p:cNvPr id="17" name="文本框 21"/>
          <p:cNvSpPr txBox="1"/>
          <p:nvPr/>
        </p:nvSpPr>
        <p:spPr>
          <a:xfrm>
            <a:off x="3560906" y="1514057"/>
            <a:ext cx="4124658" cy="812530"/>
          </a:xfrm>
          <a:prstGeom prst="rect">
            <a:avLst/>
          </a:prstGeom>
          <a:noFill/>
        </p:spPr>
        <p:txBody>
          <a:bodyPr wrap="square" rtlCol="0">
            <a:spAutoFit/>
          </a:bodyPr>
          <a:lstStyle/>
          <a:p>
            <a:pPr algn="ctr">
              <a:lnSpc>
                <a:spcPct val="130000"/>
              </a:lnSpc>
            </a:pPr>
            <a:r>
              <a:rPr lang="en-US" altLang="zh-CN" sz="3600" b="1" dirty="0">
                <a:solidFill>
                  <a:srgbClr val="336601"/>
                </a:solidFill>
                <a:ea typeface="微软雅黑" panose="020B0503020204020204" charset="-122"/>
              </a:rPr>
              <a:t>I. BÁO CÁO</a:t>
            </a:r>
          </a:p>
        </p:txBody>
      </p:sp>
      <p:sp>
        <p:nvSpPr>
          <p:cNvPr id="19" name="文本框 21"/>
          <p:cNvSpPr txBox="1"/>
          <p:nvPr/>
        </p:nvSpPr>
        <p:spPr>
          <a:xfrm>
            <a:off x="3531236" y="2579405"/>
            <a:ext cx="5286375" cy="812530"/>
          </a:xfrm>
          <a:prstGeom prst="rect">
            <a:avLst/>
          </a:prstGeom>
          <a:noFill/>
        </p:spPr>
        <p:txBody>
          <a:bodyPr wrap="square" rtlCol="0">
            <a:spAutoFit/>
          </a:bodyPr>
          <a:lstStyle/>
          <a:p>
            <a:pPr algn="ctr">
              <a:lnSpc>
                <a:spcPct val="130000"/>
              </a:lnSpc>
            </a:pPr>
            <a:r>
              <a:rPr lang="en-US" altLang="zh-CN" sz="3600" b="1" dirty="0">
                <a:solidFill>
                  <a:srgbClr val="336601"/>
                </a:solidFill>
                <a:ea typeface="微软雅黑" panose="020B0503020204020204" charset="-122"/>
              </a:rPr>
              <a:t>TÌNH HÌNH NHÀ TRƯỜNG</a:t>
            </a:r>
          </a:p>
        </p:txBody>
      </p:sp>
      <p:sp>
        <p:nvSpPr>
          <p:cNvPr id="2" name="Rectangle 1"/>
          <p:cNvSpPr/>
          <p:nvPr/>
        </p:nvSpPr>
        <p:spPr>
          <a:xfrm>
            <a:off x="340013" y="3645479"/>
            <a:ext cx="11517206" cy="707886"/>
          </a:xfrm>
          <a:prstGeom prst="rect">
            <a:avLst/>
          </a:prstGeom>
        </p:spPr>
        <p:txBody>
          <a:bodyPr wrap="square">
            <a:spAutoFit/>
          </a:bodyPr>
          <a:lstStyle/>
          <a:p>
            <a:pPr algn="ctr">
              <a:spcBef>
                <a:spcPts val="1800"/>
              </a:spcBef>
              <a:defRPr/>
            </a:pPr>
            <a:r>
              <a:rPr lang="vi-VN" sz="4000" b="1" dirty="0">
                <a:latin typeface="Times New Roman" panose="02020603050405020304" pitchFamily="18" charset="0"/>
                <a:cs typeface="Times New Roman" panose="02020603050405020304" pitchFamily="18" charset="0"/>
              </a:rPr>
              <a:t> </a:t>
            </a:r>
            <a:r>
              <a:rPr lang="en-US" sz="3000" b="1" dirty="0">
                <a:latin typeface="Times New Roman" panose="02020603050405020304" pitchFamily="18" charset="0"/>
                <a:cs typeface="Times New Roman" panose="02020603050405020304" pitchFamily="18" charset="0"/>
              </a:rPr>
              <a:t>SƠ KẾT HỌC KỲ II (N</a:t>
            </a:r>
            <a:r>
              <a:rPr lang="vi-VN" sz="3000" b="1" dirty="0">
                <a:latin typeface="Times New Roman" panose="02020603050405020304" pitchFamily="18" charset="0"/>
                <a:cs typeface="Times New Roman" panose="02020603050405020304" pitchFamily="18" charset="0"/>
              </a:rPr>
              <a:t>ăm </a:t>
            </a:r>
            <a:r>
              <a:rPr lang="en-US" sz="3000" b="1" dirty="0" err="1">
                <a:latin typeface="Times New Roman" panose="02020603050405020304" pitchFamily="18" charset="0"/>
                <a:cs typeface="Times New Roman" panose="02020603050405020304" pitchFamily="18" charset="0"/>
              </a:rPr>
              <a:t>học</a:t>
            </a:r>
            <a:r>
              <a:rPr lang="en-US" sz="3000" b="1" dirty="0">
                <a:latin typeface="Times New Roman" panose="02020603050405020304" pitchFamily="18" charset="0"/>
                <a:cs typeface="Times New Roman" panose="02020603050405020304" pitchFamily="18" charset="0"/>
              </a:rPr>
              <a:t> 2021- 2022)</a:t>
            </a:r>
          </a:p>
        </p:txBody>
      </p:sp>
      <p:sp>
        <p:nvSpPr>
          <p:cNvPr id="3" name="Notched Right Arrow 2"/>
          <p:cNvSpPr/>
          <p:nvPr/>
        </p:nvSpPr>
        <p:spPr>
          <a:xfrm>
            <a:off x="10298243" y="5992339"/>
            <a:ext cx="1154242" cy="753235"/>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a:extLst>
              <a:ext uri="{FF2B5EF4-FFF2-40B4-BE49-F238E27FC236}">
                <a16:creationId xmlns:a16="http://schemas.microsoft.com/office/drawing/2014/main" xmlns="" id="{CD44964C-0CE9-4BA1-98A1-C89A96F6A586}"/>
              </a:ext>
            </a:extLst>
          </p:cNvPr>
          <p:cNvPicPr>
            <a:picLocks noChangeAspect="1"/>
          </p:cNvPicPr>
          <p:nvPr/>
        </p:nvPicPr>
        <p:blipFill>
          <a:blip r:embed="rId3"/>
          <a:stretch>
            <a:fillRect/>
          </a:stretch>
        </p:blipFill>
        <p:spPr>
          <a:xfrm>
            <a:off x="359297" y="19010"/>
            <a:ext cx="1866344" cy="1840550"/>
          </a:xfrm>
          <a:prstGeom prst="rect">
            <a:avLst/>
          </a:prstGeom>
        </p:spPr>
      </p:pic>
      <p:pic>
        <p:nvPicPr>
          <p:cNvPr id="20" name="Picture 4" descr="https://giaoan.link/wp-content/uploads/2018/12/hoa-phuong-5.png">
            <a:extLst>
              <a:ext uri="{FF2B5EF4-FFF2-40B4-BE49-F238E27FC236}">
                <a16:creationId xmlns:a16="http://schemas.microsoft.com/office/drawing/2014/main" xmlns="" id="{423D8D15-D6CB-40E2-810A-E85D583BFD8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8383575" flipH="1">
            <a:off x="10961483" y="5140386"/>
            <a:ext cx="437780" cy="5902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descr="https://giaoan.link/wp-content/uploads/2018/12/hoa-phuong-5.png">
            <a:extLst>
              <a:ext uri="{FF2B5EF4-FFF2-40B4-BE49-F238E27FC236}">
                <a16:creationId xmlns:a16="http://schemas.microsoft.com/office/drawing/2014/main" xmlns="" id="{AA48F34A-4EAE-4B71-A72C-23DF02D7532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rot="20476184" flipH="1">
            <a:off x="11476215" y="5521243"/>
            <a:ext cx="566732" cy="59028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descr="https://giaoan.link/wp-content/uploads/2018/12/hoa-phuong-5.png">
            <a:extLst>
              <a:ext uri="{FF2B5EF4-FFF2-40B4-BE49-F238E27FC236}">
                <a16:creationId xmlns:a16="http://schemas.microsoft.com/office/drawing/2014/main" xmlns="" id="{5AB63310-86F0-4DDF-BD6F-00426D2A347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rot="5084058" flipH="1">
            <a:off x="10934903" y="5513169"/>
            <a:ext cx="566732" cy="590280"/>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https://giaoan.link/wp-content/uploads/2018/12/hoa-phuong-5.png">
            <a:extLst>
              <a:ext uri="{FF2B5EF4-FFF2-40B4-BE49-F238E27FC236}">
                <a16:creationId xmlns:a16="http://schemas.microsoft.com/office/drawing/2014/main" xmlns="" id="{11898AA9-801B-41A0-AD17-0BC902C48698}"/>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rot="11761364" flipH="1">
            <a:off x="11260635" y="4930173"/>
            <a:ext cx="566732" cy="7384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144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17" presetClass="entr" presetSubtype="10" fill="hold" nodeType="after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p:cTn id="13" dur="500" fill="hold"/>
                                        <p:tgtEl>
                                          <p:spTgt spid="6"/>
                                        </p:tgtEl>
                                        <p:attrNameLst>
                                          <p:attrName>ppt_w</p:attrName>
                                        </p:attrNameLst>
                                      </p:cBhvr>
                                      <p:tavLst>
                                        <p:tav tm="0">
                                          <p:val>
                                            <p:fltVal val="0"/>
                                          </p:val>
                                        </p:tav>
                                        <p:tav tm="100000">
                                          <p:val>
                                            <p:strVal val="#ppt_w"/>
                                          </p:val>
                                        </p:tav>
                                      </p:tavLst>
                                    </p:anim>
                                    <p:anim calcmode="lin" valueType="num">
                                      <p:cBhvr>
                                        <p:cTn id="14" dur="500" fill="hold"/>
                                        <p:tgtEl>
                                          <p:spTgt spid="6"/>
                                        </p:tgtEl>
                                        <p:attrNameLst>
                                          <p:attrName>ppt_h</p:attrName>
                                        </p:attrNameLst>
                                      </p:cBhvr>
                                      <p:tavLst>
                                        <p:tav tm="0">
                                          <p:val>
                                            <p:strVal val="#ppt_h"/>
                                          </p:val>
                                        </p:tav>
                                        <p:tav tm="100000">
                                          <p:val>
                                            <p:strVal val="#ppt_h"/>
                                          </p:val>
                                        </p:tav>
                                      </p:tavLst>
                                    </p:anim>
                                  </p:childTnLst>
                                </p:cTn>
                              </p:par>
                            </p:childTnLst>
                          </p:cTn>
                        </p:par>
                        <p:par>
                          <p:cTn id="15" fill="hold">
                            <p:stCondLst>
                              <p:cond delay="1000"/>
                            </p:stCondLst>
                            <p:childTnLst>
                              <p:par>
                                <p:cTn id="16" presetID="52" presetClass="entr" presetSubtype="0" fill="hold" grpId="0" nodeType="afterEffect">
                                  <p:stCondLst>
                                    <p:cond delay="0"/>
                                  </p:stCondLst>
                                  <p:childTnLst>
                                    <p:set>
                                      <p:cBhvr>
                                        <p:cTn id="17" dur="1" fill="hold">
                                          <p:stCondLst>
                                            <p:cond delay="0"/>
                                          </p:stCondLst>
                                        </p:cTn>
                                        <p:tgtEl>
                                          <p:spTgt spid="17"/>
                                        </p:tgtEl>
                                        <p:attrNameLst>
                                          <p:attrName>style.visibility</p:attrName>
                                        </p:attrNameLst>
                                      </p:cBhvr>
                                      <p:to>
                                        <p:strVal val="visible"/>
                                      </p:to>
                                    </p:set>
                                    <p:animScale>
                                      <p:cBhvr>
                                        <p:cTn id="18" dur="1000" decel="50000" fill="hold">
                                          <p:stCondLst>
                                            <p:cond delay="0"/>
                                          </p:stCondLst>
                                        </p:cTn>
                                        <p:tgtEl>
                                          <p:spTgt spid="17"/>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9" dur="1000" decel="50000" fill="hold">
                                          <p:stCondLst>
                                            <p:cond delay="0"/>
                                          </p:stCondLst>
                                        </p:cTn>
                                        <p:tgtEl>
                                          <p:spTgt spid="17"/>
                                        </p:tgtEl>
                                        <p:attrNameLst>
                                          <p:attrName>ppt_x</p:attrName>
                                          <p:attrName>ppt_y</p:attrName>
                                        </p:attrNameLst>
                                      </p:cBhvr>
                                    </p:animMotion>
                                    <p:animEffect transition="in" filter="fade">
                                      <p:cBhvr>
                                        <p:cTn id="20" dur="1000"/>
                                        <p:tgtEl>
                                          <p:spTgt spid="17"/>
                                        </p:tgtEl>
                                      </p:cBhvr>
                                    </p:animEffect>
                                  </p:childTnLst>
                                </p:cTn>
                              </p:par>
                            </p:childTnLst>
                          </p:cTn>
                        </p:par>
                        <p:par>
                          <p:cTn id="21" fill="hold">
                            <p:stCondLst>
                              <p:cond delay="2000"/>
                            </p:stCondLst>
                            <p:childTnLst>
                              <p:par>
                                <p:cTn id="22" presetID="52" presetClass="entr" presetSubtype="0" fill="hold" grpId="0" nodeType="afterEffect">
                                  <p:stCondLst>
                                    <p:cond delay="0"/>
                                  </p:stCondLst>
                                  <p:childTnLst>
                                    <p:set>
                                      <p:cBhvr>
                                        <p:cTn id="23" dur="1" fill="hold">
                                          <p:stCondLst>
                                            <p:cond delay="0"/>
                                          </p:stCondLst>
                                        </p:cTn>
                                        <p:tgtEl>
                                          <p:spTgt spid="19"/>
                                        </p:tgtEl>
                                        <p:attrNameLst>
                                          <p:attrName>style.visibility</p:attrName>
                                        </p:attrNameLst>
                                      </p:cBhvr>
                                      <p:to>
                                        <p:strVal val="visible"/>
                                      </p:to>
                                    </p:set>
                                    <p:animScale>
                                      <p:cBhvr>
                                        <p:cTn id="24" dur="1000" decel="50000" fill="hold">
                                          <p:stCondLst>
                                            <p:cond delay="0"/>
                                          </p:stCondLst>
                                        </p:cTn>
                                        <p:tgtEl>
                                          <p:spTgt spid="19"/>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5" dur="1000" decel="50000" fill="hold">
                                          <p:stCondLst>
                                            <p:cond delay="0"/>
                                          </p:stCondLst>
                                        </p:cTn>
                                        <p:tgtEl>
                                          <p:spTgt spid="19"/>
                                        </p:tgtEl>
                                        <p:attrNameLst>
                                          <p:attrName>ppt_x</p:attrName>
                                          <p:attrName>ppt_y</p:attrName>
                                        </p:attrNameLst>
                                      </p:cBhvr>
                                    </p:animMotion>
                                    <p:animEffect transition="in" filter="fade">
                                      <p:cBhvr>
                                        <p:cTn id="26" dur="10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9"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花4"/>
          <p:cNvPicPr>
            <a:picLocks noChangeAspect="1"/>
          </p:cNvPicPr>
          <p:nvPr/>
        </p:nvPicPr>
        <p:blipFill>
          <a:blip r:embed="rId2"/>
          <a:stretch>
            <a:fillRect/>
          </a:stretch>
        </p:blipFill>
        <p:spPr>
          <a:xfrm flipV="1">
            <a:off x="8898890" y="-12065"/>
            <a:ext cx="3300730" cy="1676400"/>
          </a:xfrm>
          <a:prstGeom prst="rect">
            <a:avLst/>
          </a:prstGeom>
        </p:spPr>
      </p:pic>
      <p:pic>
        <p:nvPicPr>
          <p:cNvPr id="5" name="图片 4" descr="花5"/>
          <p:cNvPicPr>
            <a:picLocks noChangeAspect="1"/>
          </p:cNvPicPr>
          <p:nvPr/>
        </p:nvPicPr>
        <p:blipFill>
          <a:blip r:embed="rId3"/>
          <a:stretch>
            <a:fillRect/>
          </a:stretch>
        </p:blipFill>
        <p:spPr>
          <a:xfrm>
            <a:off x="-15240" y="5411470"/>
            <a:ext cx="3821430" cy="1457325"/>
          </a:xfrm>
          <a:prstGeom prst="rect">
            <a:avLst/>
          </a:prstGeom>
        </p:spPr>
      </p:pic>
      <p:grpSp>
        <p:nvGrpSpPr>
          <p:cNvPr id="6" name="组合 11"/>
          <p:cNvGrpSpPr/>
          <p:nvPr/>
        </p:nvGrpSpPr>
        <p:grpSpPr>
          <a:xfrm>
            <a:off x="108488" y="464949"/>
            <a:ext cx="12083511" cy="6393051"/>
            <a:chOff x="5261" y="3406"/>
            <a:chExt cx="8762" cy="4034"/>
          </a:xfrm>
        </p:grpSpPr>
        <p:grpSp>
          <p:nvGrpSpPr>
            <p:cNvPr id="7" name="组合 8"/>
            <p:cNvGrpSpPr/>
            <p:nvPr/>
          </p:nvGrpSpPr>
          <p:grpSpPr>
            <a:xfrm>
              <a:off x="5261" y="3406"/>
              <a:ext cx="8762" cy="4035"/>
              <a:chOff x="5219" y="2121"/>
              <a:chExt cx="8762" cy="4035"/>
            </a:xfrm>
          </p:grpSpPr>
          <p:cxnSp>
            <p:nvCxnSpPr>
              <p:cNvPr id="9" name="直接连接符 1"/>
              <p:cNvCxnSpPr/>
              <p:nvPr/>
            </p:nvCxnSpPr>
            <p:spPr>
              <a:xfrm>
                <a:off x="5219" y="6131"/>
                <a:ext cx="8762" cy="10"/>
              </a:xfrm>
              <a:prstGeom prst="line">
                <a:avLst/>
              </a:prstGeom>
              <a:ln w="22225">
                <a:solidFill>
                  <a:srgbClr val="336601"/>
                </a:solidFill>
              </a:ln>
            </p:spPr>
            <p:style>
              <a:lnRef idx="1">
                <a:schemeClr val="accent1"/>
              </a:lnRef>
              <a:fillRef idx="0">
                <a:schemeClr val="accent1"/>
              </a:fillRef>
              <a:effectRef idx="0">
                <a:schemeClr val="accent1"/>
              </a:effectRef>
              <a:fontRef idx="minor">
                <a:schemeClr val="tx1"/>
              </a:fontRef>
            </p:style>
          </p:cxnSp>
          <p:cxnSp>
            <p:nvCxnSpPr>
              <p:cNvPr id="10" name="直接连接符 2"/>
              <p:cNvCxnSpPr/>
              <p:nvPr/>
            </p:nvCxnSpPr>
            <p:spPr>
              <a:xfrm>
                <a:off x="5219" y="2121"/>
                <a:ext cx="0" cy="4035"/>
              </a:xfrm>
              <a:prstGeom prst="line">
                <a:avLst/>
              </a:prstGeom>
              <a:ln w="22225">
                <a:solidFill>
                  <a:srgbClr val="336601"/>
                </a:solidFill>
              </a:ln>
            </p:spPr>
            <p:style>
              <a:lnRef idx="1">
                <a:schemeClr val="accent1"/>
              </a:lnRef>
              <a:fillRef idx="0">
                <a:schemeClr val="accent1"/>
              </a:fillRef>
              <a:effectRef idx="0">
                <a:schemeClr val="accent1"/>
              </a:effectRef>
              <a:fontRef idx="minor">
                <a:schemeClr val="tx1"/>
              </a:fontRef>
            </p:style>
          </p:cxnSp>
          <p:cxnSp>
            <p:nvCxnSpPr>
              <p:cNvPr id="11" name="直接连接符 5"/>
              <p:cNvCxnSpPr/>
              <p:nvPr/>
            </p:nvCxnSpPr>
            <p:spPr>
              <a:xfrm>
                <a:off x="13966" y="2121"/>
                <a:ext cx="0" cy="4035"/>
              </a:xfrm>
              <a:prstGeom prst="line">
                <a:avLst/>
              </a:prstGeom>
              <a:ln w="22225">
                <a:solidFill>
                  <a:srgbClr val="336601"/>
                </a:solidFill>
              </a:ln>
            </p:spPr>
            <p:style>
              <a:lnRef idx="1">
                <a:schemeClr val="accent1"/>
              </a:lnRef>
              <a:fillRef idx="0">
                <a:schemeClr val="accent1"/>
              </a:fillRef>
              <a:effectRef idx="0">
                <a:schemeClr val="accent1"/>
              </a:effectRef>
              <a:fontRef idx="minor">
                <a:schemeClr val="tx1"/>
              </a:fontRef>
            </p:style>
          </p:cxnSp>
          <p:cxnSp>
            <p:nvCxnSpPr>
              <p:cNvPr id="12" name="直接连接符 6"/>
              <p:cNvCxnSpPr/>
              <p:nvPr/>
            </p:nvCxnSpPr>
            <p:spPr>
              <a:xfrm>
                <a:off x="5219" y="2124"/>
                <a:ext cx="1336" cy="12"/>
              </a:xfrm>
              <a:prstGeom prst="line">
                <a:avLst/>
              </a:prstGeom>
              <a:ln w="22225">
                <a:solidFill>
                  <a:srgbClr val="336601"/>
                </a:solidFill>
              </a:ln>
            </p:spPr>
            <p:style>
              <a:lnRef idx="1">
                <a:schemeClr val="accent1"/>
              </a:lnRef>
              <a:fillRef idx="0">
                <a:schemeClr val="accent1"/>
              </a:fillRef>
              <a:effectRef idx="0">
                <a:schemeClr val="accent1"/>
              </a:effectRef>
              <a:fontRef idx="minor">
                <a:schemeClr val="tx1"/>
              </a:fontRef>
            </p:style>
          </p:cxnSp>
        </p:grpSp>
        <p:cxnSp>
          <p:nvCxnSpPr>
            <p:cNvPr id="8" name="直接连接符 10"/>
            <p:cNvCxnSpPr/>
            <p:nvPr/>
          </p:nvCxnSpPr>
          <p:spPr>
            <a:xfrm>
              <a:off x="12672" y="3421"/>
              <a:ext cx="1336" cy="12"/>
            </a:xfrm>
            <a:prstGeom prst="line">
              <a:avLst/>
            </a:prstGeom>
            <a:ln w="22225">
              <a:solidFill>
                <a:srgbClr val="336601"/>
              </a:solidFill>
            </a:ln>
          </p:spPr>
          <p:style>
            <a:lnRef idx="1">
              <a:schemeClr val="accent1"/>
            </a:lnRef>
            <a:fillRef idx="0">
              <a:schemeClr val="accent1"/>
            </a:fillRef>
            <a:effectRef idx="0">
              <a:schemeClr val="accent1"/>
            </a:effectRef>
            <a:fontRef idx="minor">
              <a:schemeClr val="tx1"/>
            </a:fontRef>
          </p:style>
        </p:cxnSp>
      </p:grpSp>
      <p:pic>
        <p:nvPicPr>
          <p:cNvPr id="15" name="图片 17" descr="花"/>
          <p:cNvPicPr>
            <a:picLocks noChangeAspect="1"/>
          </p:cNvPicPr>
          <p:nvPr/>
        </p:nvPicPr>
        <p:blipFill>
          <a:blip r:embed="rId4"/>
          <a:stretch>
            <a:fillRect/>
          </a:stretch>
        </p:blipFill>
        <p:spPr>
          <a:xfrm>
            <a:off x="347846" y="69732"/>
            <a:ext cx="1229995" cy="1103630"/>
          </a:xfrm>
          <a:prstGeom prst="rect">
            <a:avLst/>
          </a:prstGeom>
        </p:spPr>
      </p:pic>
      <p:pic>
        <p:nvPicPr>
          <p:cNvPr id="16" name="图片 18" descr="鸟"/>
          <p:cNvPicPr>
            <a:picLocks noChangeAspect="1"/>
          </p:cNvPicPr>
          <p:nvPr/>
        </p:nvPicPr>
        <p:blipFill>
          <a:blip r:embed="rId5"/>
          <a:stretch>
            <a:fillRect/>
          </a:stretch>
        </p:blipFill>
        <p:spPr>
          <a:xfrm>
            <a:off x="10853284" y="2122844"/>
            <a:ext cx="1003935" cy="784860"/>
          </a:xfrm>
          <a:prstGeom prst="rect">
            <a:avLst/>
          </a:prstGeom>
        </p:spPr>
      </p:pic>
      <p:pic>
        <p:nvPicPr>
          <p:cNvPr id="18" name="图片 23" descr="花2"/>
          <p:cNvPicPr>
            <a:picLocks noChangeAspect="1"/>
          </p:cNvPicPr>
          <p:nvPr/>
        </p:nvPicPr>
        <p:blipFill>
          <a:blip r:embed="rId6"/>
          <a:stretch>
            <a:fillRect/>
          </a:stretch>
        </p:blipFill>
        <p:spPr>
          <a:xfrm>
            <a:off x="11393834" y="6001903"/>
            <a:ext cx="887095" cy="897890"/>
          </a:xfrm>
          <a:prstGeom prst="rect">
            <a:avLst/>
          </a:prstGeom>
        </p:spPr>
      </p:pic>
      <p:sp>
        <p:nvSpPr>
          <p:cNvPr id="17" name="文本框 21">
            <a:extLst>
              <a:ext uri="{FF2B5EF4-FFF2-40B4-BE49-F238E27FC236}">
                <a16:creationId xmlns:a16="http://schemas.microsoft.com/office/drawing/2014/main" xmlns="" id="{BA05B91D-AC90-4B58-85BD-D51E7AA37FF9}"/>
              </a:ext>
            </a:extLst>
          </p:cNvPr>
          <p:cNvSpPr txBox="1"/>
          <p:nvPr/>
        </p:nvSpPr>
        <p:spPr>
          <a:xfrm>
            <a:off x="1280982" y="318384"/>
            <a:ext cx="9565076" cy="754374"/>
          </a:xfrm>
          <a:prstGeom prst="rect">
            <a:avLst/>
          </a:prstGeom>
          <a:solidFill>
            <a:schemeClr val="bg1"/>
          </a:solidFill>
        </p:spPr>
        <p:txBody>
          <a:bodyPr wrap="square" rtlCol="0">
            <a:spAutoFit/>
          </a:bodyPr>
          <a:lstStyle/>
          <a:p>
            <a:pPr algn="ctr">
              <a:lnSpc>
                <a:spcPct val="130000"/>
              </a:lnSpc>
            </a:pPr>
            <a:r>
              <a:rPr lang="en-US" altLang="zh-CN" sz="3600" b="1" dirty="0">
                <a:solidFill>
                  <a:srgbClr val="336601"/>
                </a:solidFill>
                <a:ea typeface="微软雅黑" panose="020B0503020204020204" charset="-122"/>
              </a:rPr>
              <a:t>IV. MỘT SỐ HOẠT ĐỘNG HÈ</a:t>
            </a:r>
          </a:p>
        </p:txBody>
      </p:sp>
      <p:sp>
        <p:nvSpPr>
          <p:cNvPr id="19" name="Rectangle 18">
            <a:extLst>
              <a:ext uri="{FF2B5EF4-FFF2-40B4-BE49-F238E27FC236}">
                <a16:creationId xmlns:a16="http://schemas.microsoft.com/office/drawing/2014/main" xmlns="" id="{85E1E895-6714-490B-8F88-773AD1A4434A}"/>
              </a:ext>
            </a:extLst>
          </p:cNvPr>
          <p:cNvSpPr/>
          <p:nvPr/>
        </p:nvSpPr>
        <p:spPr>
          <a:xfrm>
            <a:off x="340963" y="1296316"/>
            <a:ext cx="11437749" cy="4524315"/>
          </a:xfrm>
          <a:prstGeom prst="rect">
            <a:avLst/>
          </a:prstGeom>
          <a:solidFill>
            <a:schemeClr val="bg1"/>
          </a:solidFill>
        </p:spPr>
        <p:txBody>
          <a:bodyPr wrap="square">
            <a:spAutoFit/>
          </a:bodyPr>
          <a:lstStyle/>
          <a:p>
            <a:pPr marL="571500" indent="-571500" algn="just">
              <a:buFontTx/>
              <a:buChar char="-"/>
              <a:defRPr/>
            </a:pPr>
            <a:r>
              <a:rPr lang="it-IT" sz="3200" dirty="0">
                <a:latin typeface="Times New Roman" panose="02020603050405020304" pitchFamily="18" charset="0"/>
                <a:cs typeface="Times New Roman" panose="02020603050405020304" pitchFamily="18" charset="0"/>
              </a:rPr>
              <a:t>Th</a:t>
            </a:r>
            <a:r>
              <a:rPr lang="vi-VN" sz="3200" dirty="0">
                <a:latin typeface="Times New Roman" panose="02020603050405020304" pitchFamily="18" charset="0"/>
                <a:cs typeface="Times New Roman" panose="02020603050405020304" pitchFamily="18" charset="0"/>
              </a:rPr>
              <a:t>ường xuyên cập nhật các thông tin trên nhóm Zalo lớp.</a:t>
            </a:r>
            <a:endParaRPr lang="en-US" sz="3200" dirty="0">
              <a:latin typeface="Times New Roman" panose="02020603050405020304" pitchFamily="18" charset="0"/>
              <a:cs typeface="Times New Roman" panose="02020603050405020304" pitchFamily="18" charset="0"/>
            </a:endParaRPr>
          </a:p>
          <a:p>
            <a:pPr marL="571500" indent="-571500" algn="just">
              <a:buFontTx/>
              <a:buChar char="-"/>
              <a:defRPr/>
            </a:pPr>
            <a:r>
              <a:rPr lang="en-US" sz="3200" dirty="0" err="1">
                <a:latin typeface="Times New Roman" panose="02020603050405020304" pitchFamily="18" charset="0"/>
                <a:cs typeface="Times New Roman" panose="02020603050405020304" pitchFamily="18" charset="0"/>
              </a:rPr>
              <a:t>Gián</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tiếp</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quản</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lý</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việc</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sử</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dụng</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điện</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thoại</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thông</a:t>
            </a:r>
            <a:r>
              <a:rPr lang="en-US" sz="3200" dirty="0">
                <a:latin typeface="Times New Roman" panose="02020603050405020304" pitchFamily="18" charset="0"/>
                <a:cs typeface="Times New Roman" panose="02020603050405020304" pitchFamily="18" charset="0"/>
              </a:rPr>
              <a:t> minh, </a:t>
            </a:r>
            <a:r>
              <a:rPr lang="en-US" sz="3200" dirty="0" err="1">
                <a:latin typeface="Times New Roman" panose="02020603050405020304" pitchFamily="18" charset="0"/>
                <a:cs typeface="Times New Roman" panose="02020603050405020304" pitchFamily="18" charset="0"/>
              </a:rPr>
              <a:t>các</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trang</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mạng</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xã</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hội</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và</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các</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tài</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khoản</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cá</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nhân</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của</a:t>
            </a:r>
            <a:r>
              <a:rPr lang="en-US" sz="3200" dirty="0">
                <a:latin typeface="Times New Roman" panose="02020603050405020304" pitchFamily="18" charset="0"/>
                <a:cs typeface="Times New Roman" panose="02020603050405020304" pitchFamily="18" charset="0"/>
              </a:rPr>
              <a:t> con </a:t>
            </a:r>
            <a:r>
              <a:rPr lang="en-US" sz="3200" dirty="0" err="1">
                <a:latin typeface="Times New Roman" panose="02020603050405020304" pitchFamily="18" charset="0"/>
                <a:cs typeface="Times New Roman" panose="02020603050405020304" pitchFamily="18" charset="0"/>
              </a:rPr>
              <a:t>trên</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mạng</a:t>
            </a:r>
            <a:r>
              <a:rPr lang="en-US" sz="3200" dirty="0">
                <a:latin typeface="Times New Roman" panose="02020603050405020304" pitchFamily="18" charset="0"/>
                <a:cs typeface="Times New Roman" panose="02020603050405020304" pitchFamily="18" charset="0"/>
              </a:rPr>
              <a:t>.</a:t>
            </a:r>
          </a:p>
          <a:p>
            <a:pPr marL="571500" indent="-571500" algn="just">
              <a:buFontTx/>
              <a:buChar char="-"/>
              <a:defRPr/>
            </a:pPr>
            <a:r>
              <a:rPr lang="vi-VN" sz="3200" dirty="0">
                <a:latin typeface="Times New Roman" panose="02020603050405020304" pitchFamily="18" charset="0"/>
                <a:cs typeface="Times New Roman" panose="02020603050405020304" pitchFamily="18" charset="0"/>
              </a:rPr>
              <a:t>Tăng cường ôn tập hè ( lập đề cương theo sơ đồ tư duy)</a:t>
            </a:r>
          </a:p>
          <a:p>
            <a:pPr marL="571500" indent="-571500" algn="just">
              <a:buFontTx/>
              <a:buChar char="-"/>
              <a:defRPr/>
            </a:pPr>
            <a:r>
              <a:rPr lang="vi-VN" sz="3200" dirty="0">
                <a:latin typeface="Times New Roman" panose="02020603050405020304" pitchFamily="18" charset="0"/>
                <a:cs typeface="Times New Roman" panose="02020603050405020304" pitchFamily="18" charset="0"/>
              </a:rPr>
              <a:t>Tham gia các lớp kĩ năng sống ( VD Khóa tu mùa hè, câu lạc bộ hát, đàn, nhảy…) hiện tại các con rất hạn chế kĩ năng sống.</a:t>
            </a:r>
          </a:p>
          <a:p>
            <a:pPr marL="571500" indent="-571500" algn="just">
              <a:buFontTx/>
              <a:buChar char="-"/>
              <a:defRPr/>
            </a:pPr>
            <a:r>
              <a:rPr lang="vi-VN" sz="3200" dirty="0">
                <a:latin typeface="Times New Roman" panose="02020603050405020304" pitchFamily="18" charset="0"/>
                <a:cs typeface="Times New Roman" panose="02020603050405020304" pitchFamily="18" charset="0"/>
              </a:rPr>
              <a:t>Tham gia sinh hoạt hè tại địa phương</a:t>
            </a:r>
          </a:p>
          <a:p>
            <a:pPr marL="571500" indent="-571500" algn="just">
              <a:buFontTx/>
              <a:buChar char="-"/>
              <a:defRPr/>
            </a:pPr>
            <a:r>
              <a:rPr lang="vi-VN" sz="3200" dirty="0">
                <a:latin typeface="Times New Roman" panose="02020603050405020304" pitchFamily="18" charset="0"/>
                <a:cs typeface="Times New Roman" panose="02020603050405020304" pitchFamily="18" charset="0"/>
              </a:rPr>
              <a:t>Nên giao các công việc cụ thể cho con để thưởng, phạt trả công để rèn cho con tinh thần trách nhiệm.</a:t>
            </a:r>
            <a:endParaRPr lang="it-IT"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90091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par>
                                <p:cTn id="10" presetID="53" presetClass="entr" presetSubtype="16"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500" fill="hold"/>
                                        <p:tgtEl>
                                          <p:spTgt spid="5"/>
                                        </p:tgtEl>
                                        <p:attrNameLst>
                                          <p:attrName>ppt_w</p:attrName>
                                        </p:attrNameLst>
                                      </p:cBhvr>
                                      <p:tavLst>
                                        <p:tav tm="0">
                                          <p:val>
                                            <p:fltVal val="0"/>
                                          </p:val>
                                        </p:tav>
                                        <p:tav tm="100000">
                                          <p:val>
                                            <p:strVal val="#ppt_w"/>
                                          </p:val>
                                        </p:tav>
                                      </p:tavLst>
                                    </p:anim>
                                    <p:anim calcmode="lin" valueType="num">
                                      <p:cBhvr>
                                        <p:cTn id="13" dur="500" fill="hold"/>
                                        <p:tgtEl>
                                          <p:spTgt spid="5"/>
                                        </p:tgtEl>
                                        <p:attrNameLst>
                                          <p:attrName>ppt_h</p:attrName>
                                        </p:attrNameLst>
                                      </p:cBhvr>
                                      <p:tavLst>
                                        <p:tav tm="0">
                                          <p:val>
                                            <p:fltVal val="0"/>
                                          </p:val>
                                        </p:tav>
                                        <p:tav tm="100000">
                                          <p:val>
                                            <p:strVal val="#ppt_h"/>
                                          </p:val>
                                        </p:tav>
                                      </p:tavLst>
                                    </p:anim>
                                    <p:animEffect transition="in" filter="fade">
                                      <p:cBhvr>
                                        <p:cTn id="14" dur="500"/>
                                        <p:tgtEl>
                                          <p:spTgt spid="5"/>
                                        </p:tgtEl>
                                      </p:cBhvr>
                                    </p:animEffect>
                                  </p:childTnLst>
                                </p:cTn>
                              </p:par>
                            </p:childTnLst>
                          </p:cTn>
                        </p:par>
                        <p:par>
                          <p:cTn id="15" fill="hold">
                            <p:stCondLst>
                              <p:cond delay="500"/>
                            </p:stCondLst>
                            <p:childTnLst>
                              <p:par>
                                <p:cTn id="16" presetID="17" presetClass="entr" presetSubtype="10" fill="hold" nodeType="afterEffect">
                                  <p:stCondLst>
                                    <p:cond delay="0"/>
                                  </p:stCondLst>
                                  <p:childTnLst>
                                    <p:set>
                                      <p:cBhvr>
                                        <p:cTn id="17" dur="1" fill="hold">
                                          <p:stCondLst>
                                            <p:cond delay="0"/>
                                          </p:stCondLst>
                                        </p:cTn>
                                        <p:tgtEl>
                                          <p:spTgt spid="6"/>
                                        </p:tgtEl>
                                        <p:attrNameLst>
                                          <p:attrName>style.visibility</p:attrName>
                                        </p:attrNameLst>
                                      </p:cBhvr>
                                      <p:to>
                                        <p:strVal val="visible"/>
                                      </p:to>
                                    </p:set>
                                    <p:anim calcmode="lin" valueType="num">
                                      <p:cBhvr>
                                        <p:cTn id="18" dur="500" fill="hold"/>
                                        <p:tgtEl>
                                          <p:spTgt spid="6"/>
                                        </p:tgtEl>
                                        <p:attrNameLst>
                                          <p:attrName>ppt_w</p:attrName>
                                        </p:attrNameLst>
                                      </p:cBhvr>
                                      <p:tavLst>
                                        <p:tav tm="0">
                                          <p:val>
                                            <p:fltVal val="0"/>
                                          </p:val>
                                        </p:tav>
                                        <p:tav tm="100000">
                                          <p:val>
                                            <p:strVal val="#ppt_w"/>
                                          </p:val>
                                        </p:tav>
                                      </p:tavLst>
                                    </p:anim>
                                    <p:anim calcmode="lin" valueType="num">
                                      <p:cBhvr>
                                        <p:cTn id="19" dur="500" fill="hold"/>
                                        <p:tgtEl>
                                          <p:spTgt spid="6"/>
                                        </p:tgtEl>
                                        <p:attrNameLst>
                                          <p:attrName>ppt_h</p:attrName>
                                        </p:attrNameLst>
                                      </p:cBhvr>
                                      <p:tavLst>
                                        <p:tav tm="0">
                                          <p:val>
                                            <p:strVal val="#ppt_h"/>
                                          </p:val>
                                        </p:tav>
                                        <p:tav tm="100000">
                                          <p:val>
                                            <p:strVal val="#ppt_h"/>
                                          </p:val>
                                        </p:tav>
                                      </p:tavLst>
                                    </p:anim>
                                  </p:childTnLst>
                                </p:cTn>
                              </p:par>
                            </p:childTnLst>
                          </p:cTn>
                        </p:par>
                        <p:par>
                          <p:cTn id="20" fill="hold">
                            <p:stCondLst>
                              <p:cond delay="1000"/>
                            </p:stCondLst>
                            <p:childTnLst>
                              <p:par>
                                <p:cTn id="21" presetID="53" presetClass="entr" presetSubtype="16" fill="hold" nodeType="afterEffect">
                                  <p:stCondLst>
                                    <p:cond delay="0"/>
                                  </p:stCondLst>
                                  <p:childTnLst>
                                    <p:set>
                                      <p:cBhvr>
                                        <p:cTn id="22" dur="1" fill="hold">
                                          <p:stCondLst>
                                            <p:cond delay="0"/>
                                          </p:stCondLst>
                                        </p:cTn>
                                        <p:tgtEl>
                                          <p:spTgt spid="18"/>
                                        </p:tgtEl>
                                        <p:attrNameLst>
                                          <p:attrName>style.visibility</p:attrName>
                                        </p:attrNameLst>
                                      </p:cBhvr>
                                      <p:to>
                                        <p:strVal val="visible"/>
                                      </p:to>
                                    </p:set>
                                    <p:anim calcmode="lin" valueType="num">
                                      <p:cBhvr>
                                        <p:cTn id="23" dur="500" fill="hold"/>
                                        <p:tgtEl>
                                          <p:spTgt spid="18"/>
                                        </p:tgtEl>
                                        <p:attrNameLst>
                                          <p:attrName>ppt_w</p:attrName>
                                        </p:attrNameLst>
                                      </p:cBhvr>
                                      <p:tavLst>
                                        <p:tav tm="0">
                                          <p:val>
                                            <p:fltVal val="0"/>
                                          </p:val>
                                        </p:tav>
                                        <p:tav tm="100000">
                                          <p:val>
                                            <p:strVal val="#ppt_w"/>
                                          </p:val>
                                        </p:tav>
                                      </p:tavLst>
                                    </p:anim>
                                    <p:anim calcmode="lin" valueType="num">
                                      <p:cBhvr>
                                        <p:cTn id="24" dur="500" fill="hold"/>
                                        <p:tgtEl>
                                          <p:spTgt spid="18"/>
                                        </p:tgtEl>
                                        <p:attrNameLst>
                                          <p:attrName>ppt_h</p:attrName>
                                        </p:attrNameLst>
                                      </p:cBhvr>
                                      <p:tavLst>
                                        <p:tav tm="0">
                                          <p:val>
                                            <p:fltVal val="0"/>
                                          </p:val>
                                        </p:tav>
                                        <p:tav tm="100000">
                                          <p:val>
                                            <p:strVal val="#ppt_h"/>
                                          </p:val>
                                        </p:tav>
                                      </p:tavLst>
                                    </p:anim>
                                    <p:animEffect transition="in" filter="fade">
                                      <p:cBhvr>
                                        <p:cTn id="25" dur="500"/>
                                        <p:tgtEl>
                                          <p:spTgt spid="18"/>
                                        </p:tgtEl>
                                      </p:cBhvr>
                                    </p:animEffect>
                                  </p:childTnLst>
                                </p:cTn>
                              </p:par>
                            </p:childTnLst>
                          </p:cTn>
                        </p:par>
                        <p:par>
                          <p:cTn id="26" fill="hold">
                            <p:stCondLst>
                              <p:cond delay="1500"/>
                            </p:stCondLst>
                            <p:childTnLst>
                              <p:par>
                                <p:cTn id="27" presetID="53" presetClass="entr" presetSubtype="16" fill="hold" nodeType="afterEffect">
                                  <p:stCondLst>
                                    <p:cond delay="0"/>
                                  </p:stCondLst>
                                  <p:childTnLst>
                                    <p:set>
                                      <p:cBhvr>
                                        <p:cTn id="28" dur="1" fill="hold">
                                          <p:stCondLst>
                                            <p:cond delay="0"/>
                                          </p:stCondLst>
                                        </p:cTn>
                                        <p:tgtEl>
                                          <p:spTgt spid="15"/>
                                        </p:tgtEl>
                                        <p:attrNameLst>
                                          <p:attrName>style.visibility</p:attrName>
                                        </p:attrNameLst>
                                      </p:cBhvr>
                                      <p:to>
                                        <p:strVal val="visible"/>
                                      </p:to>
                                    </p:set>
                                    <p:anim calcmode="lin" valueType="num">
                                      <p:cBhvr>
                                        <p:cTn id="29" dur="500" fill="hold"/>
                                        <p:tgtEl>
                                          <p:spTgt spid="15"/>
                                        </p:tgtEl>
                                        <p:attrNameLst>
                                          <p:attrName>ppt_w</p:attrName>
                                        </p:attrNameLst>
                                      </p:cBhvr>
                                      <p:tavLst>
                                        <p:tav tm="0">
                                          <p:val>
                                            <p:fltVal val="0"/>
                                          </p:val>
                                        </p:tav>
                                        <p:tav tm="100000">
                                          <p:val>
                                            <p:strVal val="#ppt_w"/>
                                          </p:val>
                                        </p:tav>
                                      </p:tavLst>
                                    </p:anim>
                                    <p:anim calcmode="lin" valueType="num">
                                      <p:cBhvr>
                                        <p:cTn id="30" dur="500" fill="hold"/>
                                        <p:tgtEl>
                                          <p:spTgt spid="15"/>
                                        </p:tgtEl>
                                        <p:attrNameLst>
                                          <p:attrName>ppt_h</p:attrName>
                                        </p:attrNameLst>
                                      </p:cBhvr>
                                      <p:tavLst>
                                        <p:tav tm="0">
                                          <p:val>
                                            <p:fltVal val="0"/>
                                          </p:val>
                                        </p:tav>
                                        <p:tav tm="100000">
                                          <p:val>
                                            <p:strVal val="#ppt_h"/>
                                          </p:val>
                                        </p:tav>
                                      </p:tavLst>
                                    </p:anim>
                                    <p:animEffect transition="in" filter="fade">
                                      <p:cBhvr>
                                        <p:cTn id="31" dur="500"/>
                                        <p:tgtEl>
                                          <p:spTgt spid="15"/>
                                        </p:tgtEl>
                                      </p:cBhvr>
                                    </p:animEffect>
                                  </p:childTnLst>
                                </p:cTn>
                              </p:par>
                              <p:par>
                                <p:cTn id="32" presetID="53" presetClass="entr" presetSubtype="16" fill="hold" nodeType="withEffect">
                                  <p:stCondLst>
                                    <p:cond delay="0"/>
                                  </p:stCondLst>
                                  <p:childTnLst>
                                    <p:set>
                                      <p:cBhvr>
                                        <p:cTn id="33" dur="1" fill="hold">
                                          <p:stCondLst>
                                            <p:cond delay="0"/>
                                          </p:stCondLst>
                                        </p:cTn>
                                        <p:tgtEl>
                                          <p:spTgt spid="16"/>
                                        </p:tgtEl>
                                        <p:attrNameLst>
                                          <p:attrName>style.visibility</p:attrName>
                                        </p:attrNameLst>
                                      </p:cBhvr>
                                      <p:to>
                                        <p:strVal val="visible"/>
                                      </p:to>
                                    </p:set>
                                    <p:anim calcmode="lin" valueType="num">
                                      <p:cBhvr>
                                        <p:cTn id="34" dur="500" fill="hold"/>
                                        <p:tgtEl>
                                          <p:spTgt spid="16"/>
                                        </p:tgtEl>
                                        <p:attrNameLst>
                                          <p:attrName>ppt_w</p:attrName>
                                        </p:attrNameLst>
                                      </p:cBhvr>
                                      <p:tavLst>
                                        <p:tav tm="0">
                                          <p:val>
                                            <p:fltVal val="0"/>
                                          </p:val>
                                        </p:tav>
                                        <p:tav tm="100000">
                                          <p:val>
                                            <p:strVal val="#ppt_w"/>
                                          </p:val>
                                        </p:tav>
                                      </p:tavLst>
                                    </p:anim>
                                    <p:anim calcmode="lin" valueType="num">
                                      <p:cBhvr>
                                        <p:cTn id="35" dur="500" fill="hold"/>
                                        <p:tgtEl>
                                          <p:spTgt spid="16"/>
                                        </p:tgtEl>
                                        <p:attrNameLst>
                                          <p:attrName>ppt_h</p:attrName>
                                        </p:attrNameLst>
                                      </p:cBhvr>
                                      <p:tavLst>
                                        <p:tav tm="0">
                                          <p:val>
                                            <p:fltVal val="0"/>
                                          </p:val>
                                        </p:tav>
                                        <p:tav tm="100000">
                                          <p:val>
                                            <p:strVal val="#ppt_h"/>
                                          </p:val>
                                        </p:tav>
                                      </p:tavLst>
                                    </p:anim>
                                    <p:animEffect transition="in" filter="fade">
                                      <p:cBhvr>
                                        <p:cTn id="36" dur="500"/>
                                        <p:tgtEl>
                                          <p:spTgt spid="16"/>
                                        </p:tgtEl>
                                      </p:cBhvr>
                                    </p:animEffect>
                                  </p:childTnLst>
                                </p:cTn>
                              </p:par>
                            </p:childTnLst>
                          </p:cTn>
                        </p:par>
                        <p:par>
                          <p:cTn id="37" fill="hold">
                            <p:stCondLst>
                              <p:cond delay="2000"/>
                            </p:stCondLst>
                            <p:childTnLst>
                              <p:par>
                                <p:cTn id="38" presetID="52" presetClass="entr" presetSubtype="0" fill="hold" grpId="0" nodeType="afterEffect">
                                  <p:stCondLst>
                                    <p:cond delay="0"/>
                                  </p:stCondLst>
                                  <p:childTnLst>
                                    <p:set>
                                      <p:cBhvr>
                                        <p:cTn id="39" dur="1" fill="hold">
                                          <p:stCondLst>
                                            <p:cond delay="0"/>
                                          </p:stCondLst>
                                        </p:cTn>
                                        <p:tgtEl>
                                          <p:spTgt spid="17"/>
                                        </p:tgtEl>
                                        <p:attrNameLst>
                                          <p:attrName>style.visibility</p:attrName>
                                        </p:attrNameLst>
                                      </p:cBhvr>
                                      <p:to>
                                        <p:strVal val="visible"/>
                                      </p:to>
                                    </p:set>
                                    <p:animScale>
                                      <p:cBhvr>
                                        <p:cTn id="40" dur="1000" decel="50000" fill="hold">
                                          <p:stCondLst>
                                            <p:cond delay="0"/>
                                          </p:stCondLst>
                                        </p:cTn>
                                        <p:tgtEl>
                                          <p:spTgt spid="17"/>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41" dur="1000" decel="50000" fill="hold">
                                          <p:stCondLst>
                                            <p:cond delay="0"/>
                                          </p:stCondLst>
                                        </p:cTn>
                                        <p:tgtEl>
                                          <p:spTgt spid="17"/>
                                        </p:tgtEl>
                                        <p:attrNameLst>
                                          <p:attrName>ppt_x</p:attrName>
                                          <p:attrName>ppt_y</p:attrName>
                                        </p:attrNameLst>
                                      </p:cBhvr>
                                    </p:animMotion>
                                    <p:animEffect transition="in" filter="fade">
                                      <p:cBhvr>
                                        <p:cTn id="42" dur="1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p:cNvGraphicFramePr/>
          <p:nvPr/>
        </p:nvGraphicFramePr>
        <p:xfrm>
          <a:off x="1600200" y="0"/>
          <a:ext cx="9067800" cy="7315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Rectangle 6"/>
          <p:cNvSpPr/>
          <p:nvPr/>
        </p:nvSpPr>
        <p:spPr>
          <a:xfrm>
            <a:off x="1094637" y="1615698"/>
            <a:ext cx="10134600" cy="3124200"/>
          </a:xfrm>
          <a:prstGeom prst="rect">
            <a:avLst/>
          </a:prstGeom>
          <a:solidFill>
            <a:srgbClr val="00B050"/>
          </a:solidFill>
          <a:scene3d>
            <a:camera prst="orthographicFront"/>
            <a:lightRig rig="flat" dir="t"/>
          </a:scene3d>
          <a:sp3d/>
        </p:spPr>
        <p:style>
          <a:lnRef idx="0">
            <a:scrgbClr r="0" g="0" b="0"/>
          </a:lnRef>
          <a:fillRef idx="0">
            <a:scrgbClr r="0" g="0" b="0"/>
          </a:fillRef>
          <a:effectRef idx="0">
            <a:scrgbClr r="0" g="0" b="0"/>
          </a:effectRef>
          <a:fontRef idx="minor">
            <a:schemeClr val="lt1"/>
          </a:fontRef>
        </p:style>
        <p:txBody>
          <a:bodyPr lIns="726037" tIns="60960" rIns="60960" bIns="60960" spcCol="1270" anchor="ctr"/>
          <a:lstStyle/>
          <a:p>
            <a:pPr algn="ctr">
              <a:defRPr/>
            </a:pPr>
            <a:r>
              <a:rPr lang="vi-VN" sz="1400" b="1" dirty="0">
                <a:solidFill>
                  <a:srgbClr val="FFFF00"/>
                </a:solidFill>
                <a:latin typeface="Times New Roman" panose="02020603050405020304" pitchFamily="18" charset="0"/>
                <a:cs typeface="Times New Roman" panose="02020603050405020304" pitchFamily="18" charset="0"/>
              </a:rPr>
              <a:t>   </a:t>
            </a:r>
            <a:r>
              <a:rPr lang="vi-VN" sz="4800" b="1" dirty="0">
                <a:solidFill>
                  <a:srgbClr val="FFFF00"/>
                </a:solidFill>
                <a:latin typeface="Times New Roman" panose="02020603050405020304" pitchFamily="18" charset="0"/>
                <a:cs typeface="Times New Roman" panose="02020603050405020304" pitchFamily="18" charset="0"/>
              </a:rPr>
              <a:t>CÁC Ý KIẾN PHÁT BIỂU</a:t>
            </a:r>
          </a:p>
          <a:p>
            <a:pPr algn="ctr">
              <a:defRPr/>
            </a:pPr>
            <a:r>
              <a:rPr lang="vi-VN" sz="4800" b="1" dirty="0">
                <a:solidFill>
                  <a:srgbClr val="FFFF00"/>
                </a:solidFill>
                <a:latin typeface="Times New Roman" panose="02020603050405020304" pitchFamily="18" charset="0"/>
                <a:cs typeface="Times New Roman" panose="02020603050405020304" pitchFamily="18" charset="0"/>
              </a:rPr>
              <a:t>THẢO LUẬN</a:t>
            </a:r>
            <a:endParaRPr lang="en-US" sz="2800" b="1" dirty="0">
              <a:latin typeface="Times New Roman" panose="02020603050405020304" pitchFamily="18" charset="0"/>
              <a:cs typeface="Times New Roman" panose="02020603050405020304" pitchFamily="18" charset="0"/>
            </a:endParaRPr>
          </a:p>
        </p:txBody>
      </p:sp>
      <p:sp>
        <p:nvSpPr>
          <p:cNvPr id="2" name="Rectangle 1">
            <a:extLst>
              <a:ext uri="{FF2B5EF4-FFF2-40B4-BE49-F238E27FC236}">
                <a16:creationId xmlns:a16="http://schemas.microsoft.com/office/drawing/2014/main" xmlns="" id="{37D617FE-77D7-4354-8790-D75FF75AB2FA}"/>
              </a:ext>
            </a:extLst>
          </p:cNvPr>
          <p:cNvSpPr/>
          <p:nvPr/>
        </p:nvSpPr>
        <p:spPr>
          <a:xfrm>
            <a:off x="3937043" y="5842883"/>
            <a:ext cx="6224781" cy="369332"/>
          </a:xfrm>
          <a:prstGeom prst="rect">
            <a:avLst/>
          </a:prstGeom>
        </p:spPr>
        <p:txBody>
          <a:bodyPr wrap="none">
            <a:spAutoFit/>
          </a:bodyPr>
          <a:lstStyle/>
          <a:p>
            <a:r>
              <a:rPr lang="vi-VN" dirty="0"/>
              <a:t>https://padlet.com/dtdieuthuyc2nghiahiep/b8kto7rd2taqa3jg</a:t>
            </a:r>
          </a:p>
        </p:txBody>
      </p:sp>
    </p:spTree>
    <p:extLst>
      <p:ext uri="{BB962C8B-B14F-4D97-AF65-F5344CB8AC3E}">
        <p14:creationId xmlns:p14="http://schemas.microsoft.com/office/powerpoint/2010/main" val="1971055626"/>
      </p:ext>
    </p:extLst>
  </p:cSld>
  <p:clrMapOvr>
    <a:masterClrMapping/>
  </p:clrMapOvr>
  <p:transition spd="slow">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2E6336B-D03E-44D0-810A-A82B26C53A43}"/>
              </a:ext>
            </a:extLst>
          </p:cNvPr>
          <p:cNvSpPr>
            <a:spLocks noGrp="1"/>
          </p:cNvSpPr>
          <p:nvPr>
            <p:ph type="title"/>
          </p:nvPr>
        </p:nvSpPr>
        <p:spPr>
          <a:xfrm>
            <a:off x="388745" y="365126"/>
            <a:ext cx="5020159" cy="532620"/>
          </a:xfrm>
        </p:spPr>
        <p:txBody>
          <a:bodyPr>
            <a:normAutofit/>
          </a:bodyPr>
          <a:lstStyle/>
          <a:p>
            <a:pPr algn="ctr"/>
            <a:r>
              <a:rPr lang="vi-VN" sz="2000" b="1" dirty="0"/>
              <a:t>THỐNG KÊ ĐIỂM KHẢO SÁT ĐỀ PGD</a:t>
            </a:r>
          </a:p>
        </p:txBody>
      </p:sp>
      <p:graphicFrame>
        <p:nvGraphicFramePr>
          <p:cNvPr id="7" name="Content Placeholder 6">
            <a:extLst>
              <a:ext uri="{FF2B5EF4-FFF2-40B4-BE49-F238E27FC236}">
                <a16:creationId xmlns:a16="http://schemas.microsoft.com/office/drawing/2014/main" xmlns="" id="{A8A8AC1E-4CF8-4817-8403-120AABBB6291}"/>
              </a:ext>
            </a:extLst>
          </p:cNvPr>
          <p:cNvGraphicFramePr>
            <a:graphicFrameLocks noGrp="1"/>
          </p:cNvGraphicFramePr>
          <p:nvPr>
            <p:ph idx="1"/>
            <p:extLst>
              <p:ext uri="{D42A27DB-BD31-4B8C-83A1-F6EECF244321}">
                <p14:modId xmlns:p14="http://schemas.microsoft.com/office/powerpoint/2010/main" val="944528155"/>
              </p:ext>
            </p:extLst>
          </p:nvPr>
        </p:nvGraphicFramePr>
        <p:xfrm>
          <a:off x="838200" y="461773"/>
          <a:ext cx="10515600" cy="4351338"/>
        </p:xfrm>
        <a:graphic>
          <a:graphicData uri="http://schemas.openxmlformats.org/drawingml/2006/chart">
            <c:chart xmlns:c="http://schemas.openxmlformats.org/drawingml/2006/chart" xmlns:r="http://schemas.openxmlformats.org/officeDocument/2006/relationships" r:id="rId2"/>
          </a:graphicData>
        </a:graphic>
      </p:graphicFrame>
      <p:pic>
        <p:nvPicPr>
          <p:cNvPr id="9" name="Picture 8">
            <a:extLst>
              <a:ext uri="{FF2B5EF4-FFF2-40B4-BE49-F238E27FC236}">
                <a16:creationId xmlns:a16="http://schemas.microsoft.com/office/drawing/2014/main" xmlns="" id="{B5853055-74B5-4375-BAEB-4B0D2F5ACDC3}"/>
              </a:ext>
            </a:extLst>
          </p:cNvPr>
          <p:cNvPicPr>
            <a:picLocks noChangeAspect="1"/>
          </p:cNvPicPr>
          <p:nvPr/>
        </p:nvPicPr>
        <p:blipFill>
          <a:blip r:embed="rId3"/>
          <a:stretch>
            <a:fillRect/>
          </a:stretch>
        </p:blipFill>
        <p:spPr>
          <a:xfrm>
            <a:off x="542440" y="5060543"/>
            <a:ext cx="6276814" cy="1575796"/>
          </a:xfrm>
          <a:prstGeom prst="rect">
            <a:avLst/>
          </a:prstGeom>
        </p:spPr>
      </p:pic>
      <p:sp>
        <p:nvSpPr>
          <p:cNvPr id="10" name="Title 1">
            <a:extLst>
              <a:ext uri="{FF2B5EF4-FFF2-40B4-BE49-F238E27FC236}">
                <a16:creationId xmlns:a16="http://schemas.microsoft.com/office/drawing/2014/main" xmlns="" id="{076004B5-413A-44C5-A964-90A7B039D1AB}"/>
              </a:ext>
            </a:extLst>
          </p:cNvPr>
          <p:cNvSpPr txBox="1">
            <a:spLocks/>
          </p:cNvSpPr>
          <p:nvPr/>
        </p:nvSpPr>
        <p:spPr>
          <a:xfrm>
            <a:off x="6975528" y="4782140"/>
            <a:ext cx="4674032" cy="1877553"/>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vi-VN" sz="2400" b="1" dirty="0"/>
              <a:t>Lê Đức Luân:            45,25</a:t>
            </a:r>
            <a:br>
              <a:rPr lang="vi-VN" sz="2400" b="1" dirty="0"/>
            </a:br>
            <a:r>
              <a:rPr lang="vi-VN" sz="2400" b="1" dirty="0"/>
              <a:t>Nguyễn Khánh Duy: 44,15</a:t>
            </a:r>
            <a:br>
              <a:rPr lang="vi-VN" sz="2400" b="1" dirty="0"/>
            </a:br>
            <a:r>
              <a:rPr lang="vi-VN" sz="2400" b="1" dirty="0"/>
              <a:t>Trịnh Hương Quỳnh: 43,10</a:t>
            </a:r>
            <a:br>
              <a:rPr lang="vi-VN" sz="2400" b="1" dirty="0"/>
            </a:br>
            <a:r>
              <a:rPr lang="vi-VN" sz="2400" b="1" dirty="0"/>
              <a:t>Nguyễn Hà Linh:       42,75</a:t>
            </a:r>
            <a:br>
              <a:rPr lang="vi-VN" sz="2400" b="1" dirty="0"/>
            </a:br>
            <a:r>
              <a:rPr lang="vi-VN" sz="2400" b="1" dirty="0"/>
              <a:t>Đỗ Thùy Linh:           42,70</a:t>
            </a:r>
            <a:br>
              <a:rPr lang="vi-VN" sz="2400" b="1" dirty="0"/>
            </a:br>
            <a:r>
              <a:rPr lang="vi-VN" sz="2400" b="1" dirty="0"/>
              <a:t>Hoàng Đình Khôi:     41,70</a:t>
            </a:r>
            <a:endParaRPr lang="vi-VN" sz="3200" b="1" dirty="0"/>
          </a:p>
        </p:txBody>
      </p:sp>
    </p:spTree>
    <p:extLst>
      <p:ext uri="{BB962C8B-B14F-4D97-AF65-F5344CB8AC3E}">
        <p14:creationId xmlns:p14="http://schemas.microsoft.com/office/powerpoint/2010/main" val="22982093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4" descr="花5">
            <a:extLst>
              <a:ext uri="{FF2B5EF4-FFF2-40B4-BE49-F238E27FC236}">
                <a16:creationId xmlns:a16="http://schemas.microsoft.com/office/drawing/2014/main" xmlns="" id="{AF12839F-913E-481E-916A-5359C334DE66}"/>
              </a:ext>
            </a:extLst>
          </p:cNvPr>
          <p:cNvPicPr>
            <a:picLocks noChangeAspect="1"/>
          </p:cNvPicPr>
          <p:nvPr/>
        </p:nvPicPr>
        <p:blipFill>
          <a:blip r:embed="rId2"/>
          <a:stretch>
            <a:fillRect/>
          </a:stretch>
        </p:blipFill>
        <p:spPr>
          <a:xfrm>
            <a:off x="-15240" y="5411470"/>
            <a:ext cx="3821430" cy="1457325"/>
          </a:xfrm>
          <a:prstGeom prst="rect">
            <a:avLst/>
          </a:prstGeom>
        </p:spPr>
      </p:pic>
      <p:pic>
        <p:nvPicPr>
          <p:cNvPr id="5" name="图片 3" descr="花4">
            <a:extLst>
              <a:ext uri="{FF2B5EF4-FFF2-40B4-BE49-F238E27FC236}">
                <a16:creationId xmlns:a16="http://schemas.microsoft.com/office/drawing/2014/main" xmlns="" id="{1933D796-E95E-4443-9365-19504F4C72B9}"/>
              </a:ext>
            </a:extLst>
          </p:cNvPr>
          <p:cNvPicPr>
            <a:picLocks noChangeAspect="1"/>
          </p:cNvPicPr>
          <p:nvPr/>
        </p:nvPicPr>
        <p:blipFill>
          <a:blip r:embed="rId3"/>
          <a:stretch>
            <a:fillRect/>
          </a:stretch>
        </p:blipFill>
        <p:spPr>
          <a:xfrm flipV="1">
            <a:off x="8898890" y="-12065"/>
            <a:ext cx="3300730" cy="1676400"/>
          </a:xfrm>
          <a:prstGeom prst="rect">
            <a:avLst/>
          </a:prstGeom>
        </p:spPr>
      </p:pic>
      <p:sp>
        <p:nvSpPr>
          <p:cNvPr id="8" name="Content Placeholder 2">
            <a:extLst>
              <a:ext uri="{FF2B5EF4-FFF2-40B4-BE49-F238E27FC236}">
                <a16:creationId xmlns:a16="http://schemas.microsoft.com/office/drawing/2014/main" xmlns="" id="{414EBA07-8341-49D9-BB77-290FCBCD3931}"/>
              </a:ext>
            </a:extLst>
          </p:cNvPr>
          <p:cNvSpPr txBox="1">
            <a:spLocks/>
          </p:cNvSpPr>
          <p:nvPr/>
        </p:nvSpPr>
        <p:spPr>
          <a:xfrm>
            <a:off x="247973" y="244795"/>
            <a:ext cx="11944027" cy="6326485"/>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b="1" dirty="0"/>
              <a:t> </a:t>
            </a:r>
            <a:r>
              <a:rPr lang="en-US" b="1" dirty="0">
                <a:latin typeface="Times New Roman" panose="02020603050405020304" pitchFamily="18" charset="0"/>
                <a:cs typeface="Times New Roman" panose="02020603050405020304" pitchFamily="18" charset="0"/>
              </a:rPr>
              <a:t>KẾT QUẢ TỔNG HỢP CHUNG</a:t>
            </a:r>
            <a:endParaRPr lang="vi-VN" dirty="0">
              <a:latin typeface="Times New Roman" panose="02020603050405020304" pitchFamily="18" charset="0"/>
              <a:cs typeface="Times New Roman" panose="02020603050405020304" pitchFamily="18" charset="0"/>
            </a:endParaRPr>
          </a:p>
          <a:p>
            <a:pPr marL="0" indent="0">
              <a:buFont typeface="Arial" panose="020B0604020202020204" pitchFamily="34" charset="0"/>
              <a:buNone/>
            </a:pPr>
            <a:r>
              <a:rPr lang="en-US"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Giáo</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viên</a:t>
            </a:r>
            <a:endParaRPr lang="en-US" b="1" dirty="0">
              <a:latin typeface="Times New Roman" panose="02020603050405020304" pitchFamily="18" charset="0"/>
              <a:cs typeface="Times New Roman" panose="02020603050405020304" pitchFamily="18" charset="0"/>
            </a:endParaRPr>
          </a:p>
          <a:p>
            <a:pPr marL="0" indent="0">
              <a:buNone/>
            </a:pP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Cô</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Đào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Thị</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Ngọc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Quỳnh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đạt</a:t>
            </a:r>
            <a:r>
              <a:rPr lang="en-US" dirty="0">
                <a:latin typeface="Times New Roman" panose="02020603050405020304" pitchFamily="18" charset="0"/>
                <a:cs typeface="Times New Roman" panose="02020603050405020304" pitchFamily="18" charset="0"/>
              </a:rPr>
              <a:t> GVDG </a:t>
            </a:r>
            <a:r>
              <a:rPr lang="en-US" dirty="0" err="1">
                <a:latin typeface="Times New Roman" panose="02020603050405020304" pitchFamily="18" charset="0"/>
                <a:cs typeface="Times New Roman" panose="02020603050405020304" pitchFamily="18" charset="0"/>
              </a:rPr>
              <a:t>cấp</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huyện</a:t>
            </a:r>
            <a:r>
              <a:rPr lang="en-US" dirty="0">
                <a:latin typeface="Times New Roman" panose="02020603050405020304" pitchFamily="18" charset="0"/>
                <a:cs typeface="Times New Roman" panose="02020603050405020304" pitchFamily="18" charset="0"/>
              </a:rPr>
              <a:t>. </a:t>
            </a:r>
            <a:endParaRPr lang="vi-VN" dirty="0">
              <a:latin typeface="Times New Roman" panose="02020603050405020304" pitchFamily="18" charset="0"/>
              <a:cs typeface="Times New Roman" panose="02020603050405020304" pitchFamily="18" charset="0"/>
            </a:endParaRPr>
          </a:p>
          <a:p>
            <a:pPr>
              <a:buFontTx/>
              <a:buChar char="-"/>
            </a:pPr>
            <a:r>
              <a:rPr lang="en-US" dirty="0" err="1">
                <a:latin typeface="Times New Roman" panose="02020603050405020304" pitchFamily="18" charset="0"/>
                <a:cs typeface="Times New Roman" panose="02020603050405020304" pitchFamily="18" charset="0"/>
              </a:rPr>
              <a:t>Cô</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Tạ</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Thị</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Huệ</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và</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cô</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Đào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Thị</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Ngọc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Quỳnh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đồng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tác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giả</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đạt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giải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khuyến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khích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cuộc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thiết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kế</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bài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giảng</a:t>
            </a:r>
            <a:r>
              <a:rPr lang="en-US" dirty="0">
                <a:latin typeface="Times New Roman" panose="02020603050405020304" pitchFamily="18" charset="0"/>
                <a:cs typeface="Times New Roman" panose="02020603050405020304" pitchFamily="18" charset="0"/>
              </a:rPr>
              <a:t> E-</a:t>
            </a:r>
            <a:r>
              <a:rPr lang="en-US" dirty="0" err="1">
                <a:latin typeface="Times New Roman" panose="02020603050405020304" pitchFamily="18" charset="0"/>
                <a:cs typeface="Times New Roman" panose="02020603050405020304" pitchFamily="18" charset="0"/>
              </a:rPr>
              <a:t>lerning</a:t>
            </a:r>
            <a:r>
              <a:rPr lang="en-US" dirty="0">
                <a:latin typeface="Times New Roman" panose="02020603050405020304" pitchFamily="18" charset="0"/>
                <a:cs typeface="Times New Roman" panose="02020603050405020304" pitchFamily="18" charset="0"/>
              </a:rPr>
              <a:t> </a:t>
            </a:r>
          </a:p>
          <a:p>
            <a:pPr>
              <a:buFontTx/>
              <a:buChar char="-"/>
            </a:pPr>
            <a:r>
              <a:rPr lang="en-US" dirty="0">
                <a:latin typeface="Times New Roman" panose="02020603050405020304" pitchFamily="18" charset="0"/>
                <a:cs typeface="Times New Roman" panose="02020603050405020304" pitchFamily="18" charset="0"/>
              </a:rPr>
              <a:t>03 SKKN </a:t>
            </a:r>
            <a:r>
              <a:rPr lang="en-US" dirty="0" err="1">
                <a:latin typeface="Times New Roman" panose="02020603050405020304" pitchFamily="18" charset="0"/>
                <a:cs typeface="Times New Roman" panose="02020603050405020304" pitchFamily="18" charset="0"/>
              </a:rPr>
              <a:t>đạt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loại</a:t>
            </a:r>
            <a:r>
              <a:rPr lang="en-US" dirty="0">
                <a:latin typeface="Times New Roman" panose="02020603050405020304" pitchFamily="18" charset="0"/>
                <a:cs typeface="Times New Roman" panose="02020603050405020304" pitchFamily="18" charset="0"/>
              </a:rPr>
              <a:t> A </a:t>
            </a:r>
            <a:r>
              <a:rPr lang="en-US" dirty="0" err="1">
                <a:latin typeface="Times New Roman" panose="02020603050405020304" pitchFamily="18" charset="0"/>
                <a:cs typeface="Times New Roman" panose="02020603050405020304" pitchFamily="18" charset="0"/>
              </a:rPr>
              <a:t>cấp</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huyện</a:t>
            </a:r>
            <a:r>
              <a:rPr lang="en-US" dirty="0">
                <a:latin typeface="Times New Roman" panose="02020603050405020304" pitchFamily="18" charset="0"/>
                <a:cs typeface="Times New Roman" panose="02020603050405020304" pitchFamily="18" charset="0"/>
              </a:rPr>
              <a:t>.</a:t>
            </a:r>
          </a:p>
          <a:p>
            <a:pPr>
              <a:buFontTx/>
              <a:buChar char="-"/>
            </a:pPr>
            <a:r>
              <a:rPr lang="en-US" dirty="0">
                <a:latin typeface="Times New Roman" panose="02020603050405020304" pitchFamily="18" charset="0"/>
                <a:cs typeface="Times New Roman" panose="02020603050405020304" pitchFamily="18" charset="0"/>
              </a:rPr>
              <a:t> 01 </a:t>
            </a:r>
            <a:r>
              <a:rPr lang="en-US" dirty="0" err="1">
                <a:latin typeface="Times New Roman" panose="02020603050405020304" pitchFamily="18" charset="0"/>
                <a:cs typeface="Times New Roman" panose="02020603050405020304" pitchFamily="18" charset="0"/>
              </a:rPr>
              <a:t>chuyên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đề</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cấp</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cụm</a:t>
            </a:r>
            <a:r>
              <a:rPr lang="en-US" dirty="0">
                <a:latin typeface="Times New Roman" panose="02020603050405020304" pitchFamily="18" charset="0"/>
                <a:cs typeface="Times New Roman" panose="02020603050405020304" pitchFamily="18" charset="0"/>
              </a:rPr>
              <a:t> “ </a:t>
            </a:r>
            <a:r>
              <a:rPr lang="en-US" dirty="0" err="1">
                <a:latin typeface="Times New Roman" panose="02020603050405020304" pitchFamily="18" charset="0"/>
                <a:cs typeface="Times New Roman" panose="02020603050405020304" pitchFamily="18" charset="0"/>
              </a:rPr>
              <a:t>Định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hướng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nghề</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phân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luồng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học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sinh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sau</a:t>
            </a:r>
            <a:r>
              <a:rPr lang="en-US" dirty="0">
                <a:latin typeface="Times New Roman" panose="02020603050405020304" pitchFamily="18" charset="0"/>
                <a:cs typeface="Times New Roman" panose="02020603050405020304" pitchFamily="18" charset="0"/>
              </a:rPr>
              <a:t> THCS” </a:t>
            </a:r>
            <a:r>
              <a:rPr lang="en-US" dirty="0" err="1">
                <a:latin typeface="Times New Roman" panose="02020603050405020304" pitchFamily="18" charset="0"/>
                <a:cs typeface="Times New Roman" panose="02020603050405020304" pitchFamily="18" charset="0"/>
              </a:rPr>
              <a:t>cho</a:t>
            </a:r>
            <a:r>
              <a:rPr lang="en-US" dirty="0">
                <a:latin typeface="Times New Roman" panose="02020603050405020304" pitchFamily="18" charset="0"/>
                <a:cs typeface="Times New Roman" panose="02020603050405020304" pitchFamily="18" charset="0"/>
              </a:rPr>
              <a:t> HS </a:t>
            </a:r>
            <a:r>
              <a:rPr lang="en-US" dirty="0" err="1">
                <a:latin typeface="Times New Roman" panose="02020603050405020304" pitchFamily="18" charset="0"/>
                <a:cs typeface="Times New Roman" panose="02020603050405020304" pitchFamily="18" charset="0"/>
              </a:rPr>
              <a:t>lớp</a:t>
            </a:r>
            <a:r>
              <a:rPr lang="en-US" dirty="0">
                <a:latin typeface="Times New Roman" panose="02020603050405020304" pitchFamily="18" charset="0"/>
                <a:cs typeface="Times New Roman" panose="02020603050405020304" pitchFamily="18" charset="0"/>
              </a:rPr>
              <a:t> 9.</a:t>
            </a:r>
          </a:p>
          <a:p>
            <a:pPr>
              <a:buFontTx/>
              <a:buChar char="-"/>
            </a:pPr>
            <a:r>
              <a:rPr lang="en-US" dirty="0">
                <a:latin typeface="Times New Roman" panose="02020603050405020304" pitchFamily="18" charset="0"/>
                <a:cs typeface="Times New Roman" panose="02020603050405020304" pitchFamily="18" charset="0"/>
              </a:rPr>
              <a:t>HSG </a:t>
            </a:r>
            <a:r>
              <a:rPr lang="en-US" dirty="0" err="1">
                <a:latin typeface="Times New Roman" panose="02020603050405020304" pitchFamily="18" charset="0"/>
                <a:cs typeface="Times New Roman" panose="02020603050405020304" pitchFamily="18" charset="0"/>
              </a:rPr>
              <a:t>cấp</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huyện</a:t>
            </a:r>
            <a:r>
              <a:rPr lang="en-US" dirty="0">
                <a:latin typeface="Times New Roman" panose="02020603050405020304" pitchFamily="18" charset="0"/>
                <a:cs typeface="Times New Roman" panose="02020603050405020304" pitchFamily="18" charset="0"/>
              </a:rPr>
              <a:t>: 7</a:t>
            </a:r>
            <a:endParaRPr lang="vi-VN" dirty="0">
              <a:latin typeface="Times New Roman" panose="02020603050405020304" pitchFamily="18" charset="0"/>
              <a:cs typeface="Times New Roman" panose="02020603050405020304" pitchFamily="18" charset="0"/>
            </a:endParaRPr>
          </a:p>
          <a:p>
            <a:pPr marL="0" indent="0">
              <a:buFont typeface="Arial" panose="020B0604020202020204" pitchFamily="34" charset="0"/>
              <a:buNone/>
            </a:pPr>
            <a:r>
              <a:rPr lang="en-US" dirty="0">
                <a:latin typeface="Times New Roman" panose="02020603050405020304" pitchFamily="18" charset="0"/>
                <a:cs typeface="Times New Roman" panose="02020603050405020304" pitchFamily="18" charset="0"/>
              </a:rPr>
              <a:t>- GVG </a:t>
            </a:r>
            <a:r>
              <a:rPr lang="en-US" dirty="0" err="1">
                <a:latin typeface="Times New Roman" panose="02020603050405020304" pitchFamily="18" charset="0"/>
                <a:cs typeface="Times New Roman" panose="02020603050405020304" pitchFamily="18" charset="0"/>
              </a:rPr>
              <a:t>cấp</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huyện</a:t>
            </a:r>
            <a:r>
              <a:rPr lang="en-US" dirty="0">
                <a:latin typeface="Times New Roman" panose="02020603050405020304" pitchFamily="18" charset="0"/>
                <a:cs typeface="Times New Roman" panose="02020603050405020304" pitchFamily="18" charset="0"/>
              </a:rPr>
              <a:t>: 01</a:t>
            </a:r>
            <a:endParaRPr lang="vi-VN" dirty="0">
              <a:latin typeface="Times New Roman" panose="02020603050405020304" pitchFamily="18" charset="0"/>
              <a:cs typeface="Times New Roman" panose="02020603050405020304" pitchFamily="18" charset="0"/>
            </a:endParaRPr>
          </a:p>
          <a:p>
            <a:pPr marL="0" indent="0">
              <a:buFont typeface="Arial" panose="020B0604020202020204" pitchFamily="34" charset="0"/>
              <a:buNone/>
            </a:pPr>
            <a:r>
              <a:rPr lang="en-US" dirty="0">
                <a:latin typeface="Times New Roman" panose="02020603050405020304" pitchFamily="18" charset="0"/>
                <a:cs typeface="Times New Roman" panose="02020603050405020304" pitchFamily="18" charset="0"/>
              </a:rPr>
              <a:t>- GV </a:t>
            </a:r>
            <a:r>
              <a:rPr lang="en-US" dirty="0" err="1">
                <a:latin typeface="Times New Roman" panose="02020603050405020304" pitchFamily="18" charset="0"/>
                <a:cs typeface="Times New Roman" panose="02020603050405020304" pitchFamily="18" charset="0"/>
              </a:rPr>
              <a:t>đạt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giải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bài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giảng</a:t>
            </a:r>
            <a:r>
              <a:rPr lang="en-US" dirty="0">
                <a:latin typeface="Times New Roman" panose="02020603050405020304" pitchFamily="18" charset="0"/>
                <a:cs typeface="Times New Roman" panose="02020603050405020304" pitchFamily="18" charset="0"/>
              </a:rPr>
              <a:t> e-</a:t>
            </a:r>
            <a:r>
              <a:rPr lang="en-US" dirty="0" err="1">
                <a:latin typeface="Times New Roman" panose="02020603050405020304" pitchFamily="18" charset="0"/>
                <a:cs typeface="Times New Roman" panose="02020603050405020304" pitchFamily="18" charset="0"/>
              </a:rPr>
              <a:t>lerning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cấp</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huyện</a:t>
            </a:r>
            <a:r>
              <a:rPr lang="en-US" dirty="0">
                <a:latin typeface="Times New Roman" panose="02020603050405020304" pitchFamily="18" charset="0"/>
                <a:cs typeface="Times New Roman" panose="02020603050405020304" pitchFamily="18" charset="0"/>
              </a:rPr>
              <a:t> 02, </a:t>
            </a:r>
            <a:r>
              <a:rPr lang="en-US" dirty="0" err="1">
                <a:latin typeface="Times New Roman" panose="02020603050405020304" pitchFamily="18" charset="0"/>
                <a:cs typeface="Times New Roman" panose="02020603050405020304" pitchFamily="18" charset="0"/>
              </a:rPr>
              <a:t>khuyến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khích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cấp</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tỉnh</a:t>
            </a:r>
            <a:r>
              <a:rPr lang="en-US" dirty="0">
                <a:latin typeface="Times New Roman" panose="02020603050405020304" pitchFamily="18" charset="0"/>
                <a:cs typeface="Times New Roman" panose="02020603050405020304" pitchFamily="18" charset="0"/>
              </a:rPr>
              <a:t> 02.</a:t>
            </a:r>
            <a:endParaRPr lang="vi-VN" dirty="0">
              <a:latin typeface="Times New Roman" panose="02020603050405020304" pitchFamily="18" charset="0"/>
              <a:cs typeface="Times New Roman" panose="02020603050405020304" pitchFamily="18" charset="0"/>
            </a:endParaRPr>
          </a:p>
          <a:p>
            <a:pPr marL="0" indent="0">
              <a:buFont typeface="Arial" panose="020B0604020202020204" pitchFamily="34" charset="0"/>
              <a:buNone/>
            </a:pPr>
            <a:r>
              <a:rPr lang="en-US" dirty="0">
                <a:latin typeface="Times New Roman" panose="02020603050405020304" pitchFamily="18" charset="0"/>
                <a:cs typeface="Times New Roman" panose="02020603050405020304" pitchFamily="18" charset="0"/>
              </a:rPr>
              <a:t>- HS </a:t>
            </a:r>
            <a:r>
              <a:rPr lang="en-US" dirty="0" err="1">
                <a:latin typeface="Times New Roman" panose="02020603050405020304" pitchFamily="18" charset="0"/>
                <a:cs typeface="Times New Roman" panose="02020603050405020304" pitchFamily="18" charset="0"/>
              </a:rPr>
              <a:t>có</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sản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phẩm</a:t>
            </a:r>
            <a:r>
              <a:rPr lang="en-US" dirty="0">
                <a:latin typeface="Times New Roman" panose="02020603050405020304" pitchFamily="18" charset="0"/>
                <a:cs typeface="Times New Roman" panose="02020603050405020304" pitchFamily="18" charset="0"/>
              </a:rPr>
              <a:t> NCKH </a:t>
            </a:r>
            <a:r>
              <a:rPr lang="en-US" dirty="0" err="1">
                <a:latin typeface="Times New Roman" panose="02020603050405020304" pitchFamily="18" charset="0"/>
                <a:cs typeface="Times New Roman" panose="02020603050405020304" pitchFamily="18" charset="0"/>
              </a:rPr>
              <a:t>cấp</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huyện</a:t>
            </a:r>
            <a:r>
              <a:rPr lang="en-US" dirty="0">
                <a:latin typeface="Times New Roman" panose="02020603050405020304" pitchFamily="18" charset="0"/>
                <a:cs typeface="Times New Roman" panose="02020603050405020304" pitchFamily="18" charset="0"/>
              </a:rPr>
              <a:t>: 01.</a:t>
            </a:r>
            <a:endParaRPr lang="vi-VN" dirty="0">
              <a:latin typeface="Times New Roman" panose="02020603050405020304" pitchFamily="18" charset="0"/>
              <a:cs typeface="Times New Roman" panose="02020603050405020304" pitchFamily="18" charset="0"/>
            </a:endParaRPr>
          </a:p>
          <a:p>
            <a:pPr marL="0" indent="0">
              <a:buFont typeface="Arial" panose="020B0604020202020204" pitchFamily="34" charset="0"/>
              <a:buNone/>
            </a:pPr>
            <a:r>
              <a:rPr lang="en-US" dirty="0">
                <a:latin typeface="Times New Roman" panose="02020603050405020304" pitchFamily="18" charset="0"/>
                <a:cs typeface="Times New Roman" panose="02020603050405020304" pitchFamily="18" charset="0"/>
              </a:rPr>
              <a:t>- HS </a:t>
            </a:r>
            <a:r>
              <a:rPr lang="en-US" dirty="0" err="1">
                <a:latin typeface="Times New Roman" panose="02020603050405020304" pitchFamily="18" charset="0"/>
                <a:cs typeface="Times New Roman" panose="02020603050405020304" pitchFamily="18" charset="0"/>
              </a:rPr>
              <a:t>có</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sản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phẩm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khởi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nghiệp</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sáng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tạo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cấp</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huyện</a:t>
            </a:r>
            <a:r>
              <a:rPr lang="en-US" dirty="0">
                <a:latin typeface="Times New Roman" panose="02020603050405020304" pitchFamily="18" charset="0"/>
                <a:cs typeface="Times New Roman" panose="02020603050405020304" pitchFamily="18" charset="0"/>
              </a:rPr>
              <a:t>: 01, </a:t>
            </a:r>
            <a:r>
              <a:rPr lang="en-US" dirty="0" err="1">
                <a:latin typeface="Times New Roman" panose="02020603050405020304" pitchFamily="18" charset="0"/>
                <a:cs typeface="Times New Roman" panose="02020603050405020304" pitchFamily="18" charset="0"/>
              </a:rPr>
              <a:t>dự</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cấp</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tỉnh</a:t>
            </a:r>
            <a:r>
              <a:rPr lang="en-US" dirty="0">
                <a:latin typeface="Times New Roman" panose="02020603050405020304" pitchFamily="18" charset="0"/>
                <a:cs typeface="Times New Roman" panose="02020603050405020304" pitchFamily="18" charset="0"/>
              </a:rPr>
              <a:t> 01.</a:t>
            </a:r>
            <a:endParaRPr lang="vi-VN" dirty="0">
              <a:latin typeface="Times New Roman" panose="02020603050405020304" pitchFamily="18" charset="0"/>
              <a:cs typeface="Times New Roman" panose="02020603050405020304" pitchFamily="18" charset="0"/>
            </a:endParaRPr>
          </a:p>
          <a:p>
            <a:pPr>
              <a:buFontTx/>
              <a:buChar char="-"/>
            </a:pPr>
            <a:r>
              <a:rPr lang="en-US" dirty="0">
                <a:latin typeface="Times New Roman" panose="02020603050405020304" pitchFamily="18" charset="0"/>
                <a:cs typeface="Times New Roman" panose="02020603050405020304" pitchFamily="18" charset="0"/>
              </a:rPr>
              <a:t>HS </a:t>
            </a:r>
            <a:r>
              <a:rPr lang="en-US" dirty="0" err="1">
                <a:latin typeface="Times New Roman" panose="02020603050405020304" pitchFamily="18" charset="0"/>
                <a:cs typeface="Times New Roman" panose="02020603050405020304" pitchFamily="18" charset="0"/>
              </a:rPr>
              <a:t>tham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dự</a:t>
            </a:r>
            <a:r>
              <a:rPr lang="en-US" dirty="0">
                <a:latin typeface="Times New Roman" panose="02020603050405020304" pitchFamily="18" charset="0"/>
                <a:cs typeface="Times New Roman" panose="02020603050405020304" pitchFamily="18" charset="0"/>
              </a:rPr>
              <a:t> IOE </a:t>
            </a:r>
            <a:r>
              <a:rPr lang="en-US" dirty="0" err="1">
                <a:latin typeface="Times New Roman" panose="02020603050405020304" pitchFamily="18" charset="0"/>
                <a:cs typeface="Times New Roman" panose="02020603050405020304" pitchFamily="18" charset="0"/>
              </a:rPr>
              <a:t>cấp</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huyện</a:t>
            </a:r>
            <a:r>
              <a:rPr lang="en-US" dirty="0">
                <a:latin typeface="Times New Roman" panose="02020603050405020304" pitchFamily="18" charset="0"/>
                <a:cs typeface="Times New Roman" panose="02020603050405020304" pitchFamily="18" charset="0"/>
              </a:rPr>
              <a:t> 10 HS, </a:t>
            </a:r>
            <a:r>
              <a:rPr lang="en-US" dirty="0" err="1">
                <a:latin typeface="Times New Roman" panose="02020603050405020304" pitchFamily="18" charset="0"/>
                <a:cs typeface="Times New Roman" panose="02020603050405020304" pitchFamily="18" charset="0"/>
              </a:rPr>
              <a:t>đạt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trên</a:t>
            </a:r>
            <a:r>
              <a:rPr lang="en-US" dirty="0">
                <a:latin typeface="Times New Roman" panose="02020603050405020304" pitchFamily="18" charset="0"/>
                <a:cs typeface="Times New Roman" panose="02020603050405020304" pitchFamily="18" charset="0"/>
              </a:rPr>
              <a:t> 1000 </a:t>
            </a:r>
            <a:r>
              <a:rPr lang="en-US" dirty="0" err="1">
                <a:latin typeface="Times New Roman" panose="02020603050405020304" pitchFamily="18" charset="0"/>
                <a:cs typeface="Times New Roman" panose="02020603050405020304" pitchFamily="18" charset="0"/>
              </a:rPr>
              <a:t>điểm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vòng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cấp</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huyện</a:t>
            </a:r>
            <a:r>
              <a:rPr lang="en-US" dirty="0">
                <a:latin typeface="Times New Roman" panose="02020603050405020304" pitchFamily="18" charset="0"/>
                <a:cs typeface="Times New Roman" panose="02020603050405020304" pitchFamily="18" charset="0"/>
              </a:rPr>
              <a:t> 05 HS.</a:t>
            </a:r>
          </a:p>
          <a:p>
            <a:pPr marL="0" indent="0">
              <a:buFont typeface="Arial" panose="020B0604020202020204" pitchFamily="34" charset="0"/>
              <a:buNone/>
            </a:pP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Danh</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hiệu</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học</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sinh</a:t>
            </a:r>
            <a:r>
              <a:rPr lang="en-US" b="1" dirty="0">
                <a:latin typeface="Times New Roman" panose="02020603050405020304" pitchFamily="18" charset="0"/>
                <a:cs typeface="Times New Roman" panose="02020603050405020304" pitchFamily="18" charset="0"/>
              </a:rPr>
              <a:t>:</a:t>
            </a:r>
            <a:endParaRPr lang="vi-VN" b="1" dirty="0">
              <a:latin typeface="Times New Roman" panose="02020603050405020304" pitchFamily="18" charset="0"/>
              <a:cs typeface="Times New Roman" panose="02020603050405020304" pitchFamily="18" charset="0"/>
            </a:endParaRPr>
          </a:p>
          <a:p>
            <a:pPr marL="0" indent="0">
              <a:buFont typeface="Arial" panose="020B0604020202020204" pitchFamily="34" charset="0"/>
              <a:buNone/>
            </a:pP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Khối</a:t>
            </a:r>
            <a:r>
              <a:rPr lang="en-US" dirty="0">
                <a:latin typeface="Times New Roman" panose="02020603050405020304" pitchFamily="18" charset="0"/>
                <a:cs typeface="Times New Roman" panose="02020603050405020304" pitchFamily="18" charset="0"/>
              </a:rPr>
              <a:t> 6:( </a:t>
            </a:r>
            <a:r>
              <a:rPr lang="en-US" dirty="0" err="1">
                <a:latin typeface="Times New Roman" panose="02020603050405020304" pitchFamily="18" charset="0"/>
                <a:cs typeface="Times New Roman" panose="02020603050405020304" pitchFamily="18" charset="0"/>
              </a:rPr>
              <a:t>Đánh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giá</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theo</a:t>
            </a:r>
            <a:r>
              <a:rPr lang="en-US" dirty="0">
                <a:latin typeface="Times New Roman" panose="02020603050405020304" pitchFamily="18" charset="0"/>
                <a:cs typeface="Times New Roman" panose="02020603050405020304" pitchFamily="18" charset="0"/>
              </a:rPr>
              <a:t> TT 22): </a:t>
            </a:r>
            <a:r>
              <a:rPr lang="en-US" dirty="0" err="1">
                <a:latin typeface="Times New Roman" panose="02020603050405020304" pitchFamily="18" charset="0"/>
                <a:cs typeface="Times New Roman" panose="02020603050405020304" pitchFamily="18" charset="0"/>
              </a:rPr>
              <a:t>Học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sinh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xuất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sắc</a:t>
            </a:r>
            <a:r>
              <a:rPr lang="en-US" dirty="0">
                <a:latin typeface="Times New Roman" panose="02020603050405020304" pitchFamily="18" charset="0"/>
                <a:cs typeface="Times New Roman" panose="02020603050405020304" pitchFamily="18" charset="0"/>
              </a:rPr>
              <a:t>: 05 </a:t>
            </a:r>
            <a:r>
              <a:rPr lang="en-US" dirty="0" err="1">
                <a:latin typeface="Times New Roman" panose="02020603050405020304" pitchFamily="18" charset="0"/>
                <a:cs typeface="Times New Roman" panose="02020603050405020304" pitchFamily="18" charset="0"/>
              </a:rPr>
              <a:t>hs</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Học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sinh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giỏi</a:t>
            </a:r>
            <a:r>
              <a:rPr lang="en-US" dirty="0">
                <a:latin typeface="Times New Roman" panose="02020603050405020304" pitchFamily="18" charset="0"/>
                <a:cs typeface="Times New Roman" panose="02020603050405020304" pitchFamily="18" charset="0"/>
              </a:rPr>
              <a:t>: 17 HS.</a:t>
            </a:r>
          </a:p>
          <a:p>
            <a:pPr marL="0" indent="0">
              <a:buFont typeface="Arial" panose="020B0604020202020204" pitchFamily="34" charset="0"/>
              <a:buNone/>
            </a:pP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Khối</a:t>
            </a:r>
            <a:r>
              <a:rPr lang="en-US" dirty="0">
                <a:latin typeface="Times New Roman" panose="02020603050405020304" pitchFamily="18" charset="0"/>
                <a:cs typeface="Times New Roman" panose="02020603050405020304" pitchFamily="18" charset="0"/>
              </a:rPr>
              <a:t> 7, 8, 9 (</a:t>
            </a:r>
            <a:r>
              <a:rPr lang="en-US" dirty="0" err="1">
                <a:latin typeface="Times New Roman" panose="02020603050405020304" pitchFamily="18" charset="0"/>
                <a:cs typeface="Times New Roman" panose="02020603050405020304" pitchFamily="18" charset="0"/>
              </a:rPr>
              <a:t>Đánh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giá</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theo</a:t>
            </a:r>
            <a:r>
              <a:rPr lang="en-US" dirty="0">
                <a:latin typeface="Times New Roman" panose="02020603050405020304" pitchFamily="18" charset="0"/>
                <a:cs typeface="Times New Roman" panose="02020603050405020304" pitchFamily="18" charset="0"/>
              </a:rPr>
              <a:t> TT 58, 26): HSG </a:t>
            </a:r>
            <a:r>
              <a:rPr lang="en-US" dirty="0" err="1">
                <a:latin typeface="Times New Roman" panose="02020603050405020304" pitchFamily="18" charset="0"/>
                <a:cs typeface="Times New Roman" panose="02020603050405020304" pitchFamily="18" charset="0"/>
              </a:rPr>
              <a:t>cấp</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trường</a:t>
            </a:r>
            <a:r>
              <a:rPr lang="en-US" dirty="0">
                <a:latin typeface="Times New Roman" panose="02020603050405020304" pitchFamily="18" charset="0"/>
                <a:cs typeface="Times New Roman" panose="02020603050405020304" pitchFamily="18" charset="0"/>
              </a:rPr>
              <a:t>: 58, HSTT: 175.</a:t>
            </a:r>
            <a:endParaRPr lang="vi-VN" dirty="0">
              <a:latin typeface="Times New Roman" panose="02020603050405020304" pitchFamily="18" charset="0"/>
              <a:cs typeface="Times New Roman" panose="02020603050405020304" pitchFamily="18" charset="0"/>
            </a:endParaRPr>
          </a:p>
          <a:p>
            <a:pPr marL="0" indent="0">
              <a:buFont typeface="Arial" panose="020B0604020202020204" pitchFamily="34" charset="0"/>
              <a:buNone/>
            </a:pPr>
            <a:endParaRPr lang="en-US" dirty="0"/>
          </a:p>
          <a:p>
            <a:pPr marL="0" indent="0">
              <a:buFont typeface="Arial" panose="020B0604020202020204" pitchFamily="34" charset="0"/>
              <a:buNone/>
            </a:pPr>
            <a:endParaRPr lang="vi-VN" dirty="0"/>
          </a:p>
          <a:p>
            <a:pPr>
              <a:buFontTx/>
              <a:buChar char="-"/>
            </a:pPr>
            <a:endParaRPr lang="vi-VN" dirty="0">
              <a:latin typeface="Times New Roman" panose="02020603050405020304" pitchFamily="18" charset="0"/>
              <a:cs typeface="Times New Roman" panose="02020603050405020304" pitchFamily="18" charset="0"/>
            </a:endParaRPr>
          </a:p>
          <a:p>
            <a:endParaRPr lang="vi-VN" dirty="0"/>
          </a:p>
        </p:txBody>
      </p:sp>
    </p:spTree>
    <p:extLst>
      <p:ext uri="{BB962C8B-B14F-4D97-AF65-F5344CB8AC3E}">
        <p14:creationId xmlns:p14="http://schemas.microsoft.com/office/powerpoint/2010/main" val="2162339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p:cTn id="13" dur="500" fill="hold"/>
                                        <p:tgtEl>
                                          <p:spTgt spid="5"/>
                                        </p:tgtEl>
                                        <p:attrNameLst>
                                          <p:attrName>ppt_w</p:attrName>
                                        </p:attrNameLst>
                                      </p:cBhvr>
                                      <p:tavLst>
                                        <p:tav tm="0">
                                          <p:val>
                                            <p:fltVal val="0"/>
                                          </p:val>
                                        </p:tav>
                                        <p:tav tm="100000">
                                          <p:val>
                                            <p:strVal val="#ppt_w"/>
                                          </p:val>
                                        </p:tav>
                                      </p:tavLst>
                                    </p:anim>
                                    <p:anim calcmode="lin" valueType="num">
                                      <p:cBhvr>
                                        <p:cTn id="14" dur="500" fill="hold"/>
                                        <p:tgtEl>
                                          <p:spTgt spid="5"/>
                                        </p:tgtEl>
                                        <p:attrNameLst>
                                          <p:attrName>ppt_h</p:attrName>
                                        </p:attrNameLst>
                                      </p:cBhvr>
                                      <p:tavLst>
                                        <p:tav tm="0">
                                          <p:val>
                                            <p:fltVal val="0"/>
                                          </p:val>
                                        </p:tav>
                                        <p:tav tm="100000">
                                          <p:val>
                                            <p:strVal val="#ppt_h"/>
                                          </p:val>
                                        </p:tav>
                                      </p:tavLst>
                                    </p:anim>
                                    <p:animEffect transition="in" filter="fade">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花4"/>
          <p:cNvPicPr>
            <a:picLocks noChangeAspect="1"/>
          </p:cNvPicPr>
          <p:nvPr/>
        </p:nvPicPr>
        <p:blipFill>
          <a:blip r:embed="rId2"/>
          <a:stretch>
            <a:fillRect/>
          </a:stretch>
        </p:blipFill>
        <p:spPr>
          <a:xfrm flipV="1">
            <a:off x="8898890" y="-12065"/>
            <a:ext cx="3300730" cy="1676400"/>
          </a:xfrm>
          <a:prstGeom prst="rect">
            <a:avLst/>
          </a:prstGeom>
        </p:spPr>
      </p:pic>
      <p:pic>
        <p:nvPicPr>
          <p:cNvPr id="5" name="图片 4" descr="花5"/>
          <p:cNvPicPr>
            <a:picLocks noChangeAspect="1"/>
          </p:cNvPicPr>
          <p:nvPr/>
        </p:nvPicPr>
        <p:blipFill>
          <a:blip r:embed="rId3"/>
          <a:stretch>
            <a:fillRect/>
          </a:stretch>
        </p:blipFill>
        <p:spPr>
          <a:xfrm>
            <a:off x="-15240" y="5411470"/>
            <a:ext cx="3821430" cy="1457325"/>
          </a:xfrm>
          <a:prstGeom prst="rect">
            <a:avLst/>
          </a:prstGeom>
        </p:spPr>
      </p:pic>
      <p:grpSp>
        <p:nvGrpSpPr>
          <p:cNvPr id="6" name="组合 11"/>
          <p:cNvGrpSpPr/>
          <p:nvPr/>
        </p:nvGrpSpPr>
        <p:grpSpPr>
          <a:xfrm>
            <a:off x="269822" y="2663855"/>
            <a:ext cx="11587397" cy="3916428"/>
            <a:chOff x="5261" y="3406"/>
            <a:chExt cx="8762" cy="4034"/>
          </a:xfrm>
        </p:grpSpPr>
        <p:grpSp>
          <p:nvGrpSpPr>
            <p:cNvPr id="7" name="组合 8"/>
            <p:cNvGrpSpPr/>
            <p:nvPr/>
          </p:nvGrpSpPr>
          <p:grpSpPr>
            <a:xfrm>
              <a:off x="5261" y="3406"/>
              <a:ext cx="8762" cy="4035"/>
              <a:chOff x="5219" y="2121"/>
              <a:chExt cx="8762" cy="4035"/>
            </a:xfrm>
          </p:grpSpPr>
          <p:cxnSp>
            <p:nvCxnSpPr>
              <p:cNvPr id="9" name="直接连接符 1"/>
              <p:cNvCxnSpPr/>
              <p:nvPr/>
            </p:nvCxnSpPr>
            <p:spPr>
              <a:xfrm>
                <a:off x="5219" y="6131"/>
                <a:ext cx="8762" cy="10"/>
              </a:xfrm>
              <a:prstGeom prst="line">
                <a:avLst/>
              </a:prstGeom>
              <a:ln w="22225">
                <a:solidFill>
                  <a:srgbClr val="336601"/>
                </a:solidFill>
              </a:ln>
            </p:spPr>
            <p:style>
              <a:lnRef idx="1">
                <a:schemeClr val="accent1"/>
              </a:lnRef>
              <a:fillRef idx="0">
                <a:schemeClr val="accent1"/>
              </a:fillRef>
              <a:effectRef idx="0">
                <a:schemeClr val="accent1"/>
              </a:effectRef>
              <a:fontRef idx="minor">
                <a:schemeClr val="tx1"/>
              </a:fontRef>
            </p:style>
          </p:cxnSp>
          <p:cxnSp>
            <p:nvCxnSpPr>
              <p:cNvPr id="10" name="直接连接符 2"/>
              <p:cNvCxnSpPr/>
              <p:nvPr/>
            </p:nvCxnSpPr>
            <p:spPr>
              <a:xfrm>
                <a:off x="5219" y="2121"/>
                <a:ext cx="0" cy="4035"/>
              </a:xfrm>
              <a:prstGeom prst="line">
                <a:avLst/>
              </a:prstGeom>
              <a:ln w="22225">
                <a:solidFill>
                  <a:srgbClr val="336601"/>
                </a:solidFill>
              </a:ln>
            </p:spPr>
            <p:style>
              <a:lnRef idx="1">
                <a:schemeClr val="accent1"/>
              </a:lnRef>
              <a:fillRef idx="0">
                <a:schemeClr val="accent1"/>
              </a:fillRef>
              <a:effectRef idx="0">
                <a:schemeClr val="accent1"/>
              </a:effectRef>
              <a:fontRef idx="minor">
                <a:schemeClr val="tx1"/>
              </a:fontRef>
            </p:style>
          </p:cxnSp>
          <p:cxnSp>
            <p:nvCxnSpPr>
              <p:cNvPr id="11" name="直接连接符 5"/>
              <p:cNvCxnSpPr/>
              <p:nvPr/>
            </p:nvCxnSpPr>
            <p:spPr>
              <a:xfrm>
                <a:off x="13966" y="2121"/>
                <a:ext cx="0" cy="4035"/>
              </a:xfrm>
              <a:prstGeom prst="line">
                <a:avLst/>
              </a:prstGeom>
              <a:ln w="22225">
                <a:solidFill>
                  <a:srgbClr val="336601"/>
                </a:solidFill>
              </a:ln>
            </p:spPr>
            <p:style>
              <a:lnRef idx="1">
                <a:schemeClr val="accent1"/>
              </a:lnRef>
              <a:fillRef idx="0">
                <a:schemeClr val="accent1"/>
              </a:fillRef>
              <a:effectRef idx="0">
                <a:schemeClr val="accent1"/>
              </a:effectRef>
              <a:fontRef idx="minor">
                <a:schemeClr val="tx1"/>
              </a:fontRef>
            </p:style>
          </p:cxnSp>
          <p:cxnSp>
            <p:nvCxnSpPr>
              <p:cNvPr id="12" name="直接连接符 6"/>
              <p:cNvCxnSpPr/>
              <p:nvPr/>
            </p:nvCxnSpPr>
            <p:spPr>
              <a:xfrm>
                <a:off x="5219" y="2124"/>
                <a:ext cx="1336" cy="12"/>
              </a:xfrm>
              <a:prstGeom prst="line">
                <a:avLst/>
              </a:prstGeom>
              <a:ln w="22225">
                <a:solidFill>
                  <a:srgbClr val="336601"/>
                </a:solidFill>
              </a:ln>
            </p:spPr>
            <p:style>
              <a:lnRef idx="1">
                <a:schemeClr val="accent1"/>
              </a:lnRef>
              <a:fillRef idx="0">
                <a:schemeClr val="accent1"/>
              </a:fillRef>
              <a:effectRef idx="0">
                <a:schemeClr val="accent1"/>
              </a:effectRef>
              <a:fontRef idx="minor">
                <a:schemeClr val="tx1"/>
              </a:fontRef>
            </p:style>
          </p:cxnSp>
        </p:grpSp>
        <p:cxnSp>
          <p:nvCxnSpPr>
            <p:cNvPr id="8" name="直接连接符 10"/>
            <p:cNvCxnSpPr/>
            <p:nvPr/>
          </p:nvCxnSpPr>
          <p:spPr>
            <a:xfrm>
              <a:off x="12672" y="3421"/>
              <a:ext cx="1336" cy="12"/>
            </a:xfrm>
            <a:prstGeom prst="line">
              <a:avLst/>
            </a:prstGeom>
            <a:ln w="22225">
              <a:solidFill>
                <a:srgbClr val="336601"/>
              </a:solidFill>
            </a:ln>
          </p:spPr>
          <p:style>
            <a:lnRef idx="1">
              <a:schemeClr val="accent1"/>
            </a:lnRef>
            <a:fillRef idx="0">
              <a:schemeClr val="accent1"/>
            </a:fillRef>
            <a:effectRef idx="0">
              <a:schemeClr val="accent1"/>
            </a:effectRef>
            <a:fontRef idx="minor">
              <a:schemeClr val="tx1"/>
            </a:fontRef>
          </p:style>
        </p:cxnSp>
      </p:grpSp>
      <p:pic>
        <p:nvPicPr>
          <p:cNvPr id="15" name="图片 17" descr="花"/>
          <p:cNvPicPr>
            <a:picLocks noChangeAspect="1"/>
          </p:cNvPicPr>
          <p:nvPr/>
        </p:nvPicPr>
        <p:blipFill>
          <a:blip r:embed="rId4"/>
          <a:stretch>
            <a:fillRect/>
          </a:stretch>
        </p:blipFill>
        <p:spPr>
          <a:xfrm>
            <a:off x="340013" y="2027590"/>
            <a:ext cx="1229995" cy="1103630"/>
          </a:xfrm>
          <a:prstGeom prst="rect">
            <a:avLst/>
          </a:prstGeom>
        </p:spPr>
      </p:pic>
      <p:pic>
        <p:nvPicPr>
          <p:cNvPr id="16" name="图片 18" descr="鸟"/>
          <p:cNvPicPr>
            <a:picLocks noChangeAspect="1"/>
          </p:cNvPicPr>
          <p:nvPr/>
        </p:nvPicPr>
        <p:blipFill>
          <a:blip r:embed="rId5"/>
          <a:stretch>
            <a:fillRect/>
          </a:stretch>
        </p:blipFill>
        <p:spPr>
          <a:xfrm>
            <a:off x="10853284" y="2122844"/>
            <a:ext cx="1003935" cy="784860"/>
          </a:xfrm>
          <a:prstGeom prst="rect">
            <a:avLst/>
          </a:prstGeom>
        </p:spPr>
      </p:pic>
      <p:pic>
        <p:nvPicPr>
          <p:cNvPr id="18" name="图片 23" descr="花2"/>
          <p:cNvPicPr>
            <a:picLocks noChangeAspect="1"/>
          </p:cNvPicPr>
          <p:nvPr/>
        </p:nvPicPr>
        <p:blipFill>
          <a:blip r:embed="rId6"/>
          <a:stretch>
            <a:fillRect/>
          </a:stretch>
        </p:blipFill>
        <p:spPr>
          <a:xfrm>
            <a:off x="6968491" y="1617384"/>
            <a:ext cx="887095" cy="897890"/>
          </a:xfrm>
          <a:prstGeom prst="rect">
            <a:avLst/>
          </a:prstGeom>
        </p:spPr>
      </p:pic>
      <p:sp>
        <p:nvSpPr>
          <p:cNvPr id="19" name="Rectangle 18"/>
          <p:cNvSpPr/>
          <p:nvPr/>
        </p:nvSpPr>
        <p:spPr>
          <a:xfrm>
            <a:off x="270944" y="324753"/>
            <a:ext cx="11517206" cy="2600712"/>
          </a:xfrm>
          <a:prstGeom prst="rect">
            <a:avLst/>
          </a:prstGeom>
        </p:spPr>
        <p:txBody>
          <a:bodyPr wrap="square">
            <a:spAutoFit/>
          </a:bodyPr>
          <a:lstStyle/>
          <a:p>
            <a:pPr algn="ctr">
              <a:spcBef>
                <a:spcPts val="1800"/>
              </a:spcBef>
              <a:defRPr/>
            </a:pPr>
            <a:r>
              <a:rPr lang="en-US" sz="3000" b="1" dirty="0">
                <a:latin typeface="Times New Roman" panose="02020603050405020304" pitchFamily="18" charset="0"/>
                <a:cs typeface="Times New Roman" panose="02020603050405020304" pitchFamily="18" charset="0"/>
              </a:rPr>
              <a:t>KẾT QUẢ HAI MẶT GIÁO DỤC CẢ NĂM</a:t>
            </a:r>
          </a:p>
          <a:p>
            <a:pPr algn="ctr">
              <a:spcBef>
                <a:spcPts val="1800"/>
              </a:spcBef>
              <a:defRPr/>
            </a:pPr>
            <a:r>
              <a:rPr lang="en-US" sz="3000" b="1" dirty="0">
                <a:latin typeface="Times New Roman" panose="02020603050405020304" pitchFamily="18" charset="0"/>
                <a:cs typeface="Times New Roman" panose="02020603050405020304" pitchFamily="18" charset="0"/>
              </a:rPr>
              <a:t>KHỐI 6 ( Theo TT 22)</a:t>
            </a:r>
            <a:endParaRPr lang="en-US" sz="2800" dirty="0">
              <a:latin typeface="Times New Roman" panose="02020603050405020304" pitchFamily="18" charset="0"/>
              <a:cs typeface="Times New Roman" panose="02020603050405020304" pitchFamily="18" charset="0"/>
            </a:endParaRPr>
          </a:p>
          <a:p>
            <a:pPr marL="457200" indent="-457200">
              <a:spcBef>
                <a:spcPts val="1800"/>
              </a:spcBef>
              <a:buFontTx/>
              <a:buChar char="-"/>
              <a:defRPr/>
            </a:pPr>
            <a:endParaRPr lang="vi-VN" sz="2800" dirty="0">
              <a:latin typeface="Times New Roman" panose="02020603050405020304" pitchFamily="18" charset="0"/>
              <a:ea typeface="Times New Roman" panose="02020603050405020304" pitchFamily="18" charset="0"/>
              <a:cs typeface="Times New Roman" panose="02020603050405020304" pitchFamily="18" charset="0"/>
            </a:endParaRPr>
          </a:p>
          <a:p>
            <a:pPr algn="ctr">
              <a:spcBef>
                <a:spcPts val="1800"/>
              </a:spcBef>
              <a:defRPr/>
            </a:pPr>
            <a:endParaRPr lang="en-US" sz="3000" dirty="0"/>
          </a:p>
        </p:txBody>
      </p:sp>
      <p:graphicFrame>
        <p:nvGraphicFramePr>
          <p:cNvPr id="2" name="Table 1">
            <a:extLst>
              <a:ext uri="{FF2B5EF4-FFF2-40B4-BE49-F238E27FC236}">
                <a16:creationId xmlns:a16="http://schemas.microsoft.com/office/drawing/2014/main" xmlns="" id="{9CA59657-98A1-4BB8-B040-BD1C7D3BE3E5}"/>
              </a:ext>
            </a:extLst>
          </p:cNvPr>
          <p:cNvGraphicFramePr>
            <a:graphicFrameLocks noGrp="1"/>
          </p:cNvGraphicFramePr>
          <p:nvPr>
            <p:extLst>
              <p:ext uri="{D42A27DB-BD31-4B8C-83A1-F6EECF244321}">
                <p14:modId xmlns:p14="http://schemas.microsoft.com/office/powerpoint/2010/main" val="2097435814"/>
              </p:ext>
            </p:extLst>
          </p:nvPr>
        </p:nvGraphicFramePr>
        <p:xfrm>
          <a:off x="861392" y="1857927"/>
          <a:ext cx="10177668" cy="4445819"/>
        </p:xfrm>
        <a:graphic>
          <a:graphicData uri="http://schemas.openxmlformats.org/drawingml/2006/table">
            <a:tbl>
              <a:tblPr firstRow="1" firstCol="1" bandRow="1">
                <a:tableStyleId>{5C22544A-7EE6-4342-B048-85BDC9FD1C3A}</a:tableStyleId>
              </a:tblPr>
              <a:tblGrid>
                <a:gridCol w="1695904">
                  <a:extLst>
                    <a:ext uri="{9D8B030D-6E8A-4147-A177-3AD203B41FA5}">
                      <a16:colId xmlns:a16="http://schemas.microsoft.com/office/drawing/2014/main" xmlns="" val="2740616296"/>
                    </a:ext>
                  </a:extLst>
                </a:gridCol>
                <a:gridCol w="1695904">
                  <a:extLst>
                    <a:ext uri="{9D8B030D-6E8A-4147-A177-3AD203B41FA5}">
                      <a16:colId xmlns:a16="http://schemas.microsoft.com/office/drawing/2014/main" xmlns="" val="1638545388"/>
                    </a:ext>
                  </a:extLst>
                </a:gridCol>
                <a:gridCol w="1695904">
                  <a:extLst>
                    <a:ext uri="{9D8B030D-6E8A-4147-A177-3AD203B41FA5}">
                      <a16:colId xmlns:a16="http://schemas.microsoft.com/office/drawing/2014/main" xmlns="" val="1715284841"/>
                    </a:ext>
                  </a:extLst>
                </a:gridCol>
                <a:gridCol w="1695904">
                  <a:extLst>
                    <a:ext uri="{9D8B030D-6E8A-4147-A177-3AD203B41FA5}">
                      <a16:colId xmlns:a16="http://schemas.microsoft.com/office/drawing/2014/main" xmlns="" val="2295835387"/>
                    </a:ext>
                  </a:extLst>
                </a:gridCol>
                <a:gridCol w="1697026">
                  <a:extLst>
                    <a:ext uri="{9D8B030D-6E8A-4147-A177-3AD203B41FA5}">
                      <a16:colId xmlns:a16="http://schemas.microsoft.com/office/drawing/2014/main" xmlns="" val="3963876214"/>
                    </a:ext>
                  </a:extLst>
                </a:gridCol>
                <a:gridCol w="1697026">
                  <a:extLst>
                    <a:ext uri="{9D8B030D-6E8A-4147-A177-3AD203B41FA5}">
                      <a16:colId xmlns:a16="http://schemas.microsoft.com/office/drawing/2014/main" xmlns="" val="2098256322"/>
                    </a:ext>
                  </a:extLst>
                </a:gridCol>
              </a:tblGrid>
              <a:tr h="774006">
                <a:tc>
                  <a:txBody>
                    <a:bodyPr/>
                    <a:lstStyle/>
                    <a:p>
                      <a:pPr marL="0" marR="0" algn="ctr">
                        <a:spcBef>
                          <a:spcPts val="600"/>
                        </a:spcBef>
                        <a:spcAft>
                          <a:spcPts val="600"/>
                        </a:spcAft>
                      </a:pPr>
                      <a:r>
                        <a:rPr lang="en-US" sz="2000" dirty="0">
                          <a:effectLst/>
                          <a:latin typeface="Times New Roman" panose="02020603050405020304" pitchFamily="18" charset="0"/>
                          <a:cs typeface="Times New Roman" panose="02020603050405020304" pitchFamily="18" charset="0"/>
                        </a:rPr>
                        <a:t> </a:t>
                      </a:r>
                      <a:endParaRPr lang="vi-VN" sz="2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600"/>
                        </a:spcBef>
                        <a:spcAft>
                          <a:spcPts val="600"/>
                        </a:spcAft>
                      </a:pPr>
                      <a:r>
                        <a:rPr lang="en-US" sz="2800" dirty="0" err="1">
                          <a:solidFill>
                            <a:schemeClr val="tx1"/>
                          </a:solidFill>
                          <a:effectLst/>
                          <a:latin typeface="Times New Roman" panose="02020603050405020304" pitchFamily="18" charset="0"/>
                          <a:cs typeface="Times New Roman" panose="02020603050405020304" pitchFamily="18" charset="0"/>
                        </a:rPr>
                        <a:t>Tốt</a:t>
                      </a:r>
                      <a:endParaRPr lang="vi-VN" sz="2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600"/>
                        </a:spcBef>
                        <a:spcAft>
                          <a:spcPts val="600"/>
                        </a:spcAft>
                      </a:pPr>
                      <a:r>
                        <a:rPr lang="en-US" sz="2800" dirty="0" err="1">
                          <a:solidFill>
                            <a:schemeClr val="tx1"/>
                          </a:solidFill>
                          <a:effectLst/>
                          <a:latin typeface="Times New Roman" panose="02020603050405020304" pitchFamily="18" charset="0"/>
                          <a:cs typeface="Times New Roman" panose="02020603050405020304" pitchFamily="18" charset="0"/>
                        </a:rPr>
                        <a:t>Khá</a:t>
                      </a:r>
                      <a:endParaRPr lang="vi-VN" sz="2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600"/>
                        </a:spcBef>
                        <a:spcAft>
                          <a:spcPts val="600"/>
                        </a:spcAft>
                      </a:pPr>
                      <a:r>
                        <a:rPr lang="en-US" sz="2800" dirty="0" err="1">
                          <a:solidFill>
                            <a:schemeClr val="tx1"/>
                          </a:solidFill>
                          <a:effectLst/>
                          <a:latin typeface="Times New Roman" panose="02020603050405020304" pitchFamily="18" charset="0"/>
                          <a:cs typeface="Times New Roman" panose="02020603050405020304" pitchFamily="18" charset="0"/>
                        </a:rPr>
                        <a:t>Đạt</a:t>
                      </a:r>
                      <a:endParaRPr lang="vi-VN" sz="2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600"/>
                        </a:spcBef>
                        <a:spcAft>
                          <a:spcPts val="600"/>
                        </a:spcAft>
                      </a:pPr>
                      <a:r>
                        <a:rPr lang="en-US" sz="2800" dirty="0" err="1">
                          <a:solidFill>
                            <a:schemeClr val="tx1"/>
                          </a:solidFill>
                          <a:effectLst/>
                          <a:latin typeface="Times New Roman" panose="02020603050405020304" pitchFamily="18" charset="0"/>
                          <a:cs typeface="Times New Roman" panose="02020603050405020304" pitchFamily="18" charset="0"/>
                        </a:rPr>
                        <a:t>Chưa</a:t>
                      </a:r>
                      <a:r>
                        <a:rPr lang="en-US" sz="2800" dirty="0">
                          <a:solidFill>
                            <a:schemeClr val="tx1"/>
                          </a:solidFill>
                          <a:effectLst/>
                          <a:latin typeface="Times New Roman" panose="02020603050405020304" pitchFamily="18" charset="0"/>
                          <a:cs typeface="Times New Roman" panose="02020603050405020304" pitchFamily="18" charset="0"/>
                        </a:rPr>
                        <a:t> </a:t>
                      </a:r>
                      <a:r>
                        <a:rPr lang="en-US" sz="2800" dirty="0" err="1">
                          <a:solidFill>
                            <a:schemeClr val="tx1"/>
                          </a:solidFill>
                          <a:effectLst/>
                          <a:latin typeface="Times New Roman" panose="02020603050405020304" pitchFamily="18" charset="0"/>
                          <a:cs typeface="Times New Roman" panose="02020603050405020304" pitchFamily="18" charset="0"/>
                        </a:rPr>
                        <a:t>đạt</a:t>
                      </a:r>
                      <a:endParaRPr lang="vi-VN" sz="2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600"/>
                        </a:spcBef>
                        <a:spcAft>
                          <a:spcPts val="600"/>
                        </a:spcAft>
                      </a:pPr>
                      <a:r>
                        <a:rPr lang="en-US" sz="2800" dirty="0" err="1">
                          <a:solidFill>
                            <a:schemeClr val="tx1"/>
                          </a:solidFill>
                          <a:effectLst/>
                          <a:latin typeface="Times New Roman" panose="02020603050405020304" pitchFamily="18" charset="0"/>
                          <a:cs typeface="Times New Roman" panose="02020603050405020304" pitchFamily="18" charset="0"/>
                        </a:rPr>
                        <a:t>Danh</a:t>
                      </a:r>
                      <a:r>
                        <a:rPr lang="en-US" sz="2800" dirty="0">
                          <a:solidFill>
                            <a:schemeClr val="tx1"/>
                          </a:solidFill>
                          <a:effectLst/>
                          <a:latin typeface="Times New Roman" panose="02020603050405020304" pitchFamily="18" charset="0"/>
                          <a:cs typeface="Times New Roman" panose="02020603050405020304" pitchFamily="18" charset="0"/>
                        </a:rPr>
                        <a:t> </a:t>
                      </a:r>
                      <a:r>
                        <a:rPr lang="en-US" sz="2800" dirty="0" err="1">
                          <a:solidFill>
                            <a:schemeClr val="tx1"/>
                          </a:solidFill>
                          <a:effectLst/>
                          <a:latin typeface="Times New Roman" panose="02020603050405020304" pitchFamily="18" charset="0"/>
                          <a:cs typeface="Times New Roman" panose="02020603050405020304" pitchFamily="18" charset="0"/>
                        </a:rPr>
                        <a:t>hiệu</a:t>
                      </a:r>
                      <a:endParaRPr lang="vi-VN" sz="2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xmlns="" val="433320314"/>
                  </a:ext>
                </a:extLst>
              </a:tr>
              <a:tr h="1399362">
                <a:tc>
                  <a:txBody>
                    <a:bodyPr/>
                    <a:lstStyle/>
                    <a:p>
                      <a:pPr marL="0" marR="0" algn="ctr">
                        <a:spcBef>
                          <a:spcPts val="600"/>
                        </a:spcBef>
                        <a:spcAft>
                          <a:spcPts val="600"/>
                        </a:spcAft>
                      </a:pPr>
                      <a:r>
                        <a:rPr lang="en-US" sz="2800" dirty="0" err="1">
                          <a:solidFill>
                            <a:schemeClr val="tx1"/>
                          </a:solidFill>
                          <a:effectLst/>
                          <a:latin typeface="Times New Roman" panose="02020603050405020304" pitchFamily="18" charset="0"/>
                          <a:cs typeface="Times New Roman" panose="02020603050405020304" pitchFamily="18" charset="0"/>
                        </a:rPr>
                        <a:t>Hạnh</a:t>
                      </a:r>
                      <a:r>
                        <a:rPr lang="en-US" sz="2800" dirty="0">
                          <a:solidFill>
                            <a:schemeClr val="tx1"/>
                          </a:solidFill>
                          <a:effectLst/>
                          <a:latin typeface="Times New Roman" panose="02020603050405020304" pitchFamily="18" charset="0"/>
                          <a:cs typeface="Times New Roman" panose="02020603050405020304" pitchFamily="18" charset="0"/>
                        </a:rPr>
                        <a:t> </a:t>
                      </a:r>
                      <a:r>
                        <a:rPr lang="en-US" sz="2800" dirty="0" err="1">
                          <a:solidFill>
                            <a:schemeClr val="tx1"/>
                          </a:solidFill>
                          <a:effectLst/>
                          <a:latin typeface="Times New Roman" panose="02020603050405020304" pitchFamily="18" charset="0"/>
                          <a:cs typeface="Times New Roman" panose="02020603050405020304" pitchFamily="18" charset="0"/>
                        </a:rPr>
                        <a:t>kiểm</a:t>
                      </a:r>
                      <a:endParaRPr lang="vi-VN" sz="2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600"/>
                        </a:spcBef>
                        <a:spcAft>
                          <a:spcPts val="600"/>
                        </a:spcAft>
                      </a:pPr>
                      <a:r>
                        <a:rPr lang="en-US" sz="2800" dirty="0">
                          <a:solidFill>
                            <a:schemeClr val="tx1"/>
                          </a:solidFill>
                          <a:effectLst/>
                          <a:latin typeface="Times New Roman" panose="02020603050405020304" pitchFamily="18" charset="0"/>
                          <a:cs typeface="Times New Roman" panose="02020603050405020304" pitchFamily="18" charset="0"/>
                        </a:rPr>
                        <a:t>108</a:t>
                      </a:r>
                      <a:endParaRPr lang="vi-VN" sz="2800" dirty="0">
                        <a:solidFill>
                          <a:schemeClr val="tx1"/>
                        </a:solidFill>
                        <a:effectLst/>
                        <a:latin typeface="Times New Roman" panose="02020603050405020304" pitchFamily="18" charset="0"/>
                        <a:cs typeface="Times New Roman" panose="02020603050405020304" pitchFamily="18" charset="0"/>
                      </a:endParaRPr>
                    </a:p>
                    <a:p>
                      <a:pPr marL="0" marR="0" algn="ctr">
                        <a:spcBef>
                          <a:spcPts val="600"/>
                        </a:spcBef>
                        <a:spcAft>
                          <a:spcPts val="600"/>
                        </a:spcAft>
                      </a:pPr>
                      <a:r>
                        <a:rPr lang="en-US" sz="2800" dirty="0">
                          <a:solidFill>
                            <a:schemeClr val="tx1"/>
                          </a:solidFill>
                          <a:effectLst/>
                          <a:latin typeface="Times New Roman" panose="02020603050405020304" pitchFamily="18" charset="0"/>
                          <a:cs typeface="Times New Roman" panose="02020603050405020304" pitchFamily="18" charset="0"/>
                        </a:rPr>
                        <a:t>(96,43%)</a:t>
                      </a:r>
                      <a:endParaRPr lang="vi-VN" sz="2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600"/>
                        </a:spcBef>
                        <a:spcAft>
                          <a:spcPts val="600"/>
                        </a:spcAft>
                      </a:pPr>
                      <a:r>
                        <a:rPr lang="en-US" sz="2800" dirty="0">
                          <a:solidFill>
                            <a:schemeClr val="tx1"/>
                          </a:solidFill>
                          <a:effectLst/>
                          <a:latin typeface="Times New Roman" panose="02020603050405020304" pitchFamily="18" charset="0"/>
                          <a:cs typeface="Times New Roman" panose="02020603050405020304" pitchFamily="18" charset="0"/>
                        </a:rPr>
                        <a:t>4</a:t>
                      </a:r>
                      <a:endParaRPr lang="vi-VN" sz="2800" dirty="0">
                        <a:solidFill>
                          <a:schemeClr val="tx1"/>
                        </a:solidFill>
                        <a:effectLst/>
                        <a:latin typeface="Times New Roman" panose="02020603050405020304" pitchFamily="18" charset="0"/>
                        <a:cs typeface="Times New Roman" panose="02020603050405020304" pitchFamily="18" charset="0"/>
                      </a:endParaRPr>
                    </a:p>
                    <a:p>
                      <a:pPr marL="0" marR="0" algn="ctr">
                        <a:spcBef>
                          <a:spcPts val="600"/>
                        </a:spcBef>
                        <a:spcAft>
                          <a:spcPts val="600"/>
                        </a:spcAft>
                      </a:pPr>
                      <a:r>
                        <a:rPr lang="en-US" sz="2800" dirty="0">
                          <a:solidFill>
                            <a:schemeClr val="tx1"/>
                          </a:solidFill>
                          <a:effectLst/>
                          <a:latin typeface="Times New Roman" panose="02020603050405020304" pitchFamily="18" charset="0"/>
                          <a:cs typeface="Times New Roman" panose="02020603050405020304" pitchFamily="18" charset="0"/>
                        </a:rPr>
                        <a:t>(3,57%)</a:t>
                      </a:r>
                      <a:endParaRPr lang="vi-VN" sz="2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600"/>
                        </a:spcBef>
                        <a:spcAft>
                          <a:spcPts val="600"/>
                        </a:spcAft>
                      </a:pPr>
                      <a:r>
                        <a:rPr lang="en-US" sz="2800" dirty="0">
                          <a:solidFill>
                            <a:schemeClr val="tx1"/>
                          </a:solidFill>
                          <a:effectLst/>
                          <a:latin typeface="Times New Roman" panose="02020603050405020304" pitchFamily="18" charset="0"/>
                          <a:cs typeface="Times New Roman" panose="02020603050405020304" pitchFamily="18" charset="0"/>
                        </a:rPr>
                        <a:t> </a:t>
                      </a:r>
                      <a:endParaRPr lang="vi-VN" sz="2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600"/>
                        </a:spcBef>
                        <a:spcAft>
                          <a:spcPts val="600"/>
                        </a:spcAft>
                      </a:pPr>
                      <a:r>
                        <a:rPr lang="en-US" sz="2800" dirty="0">
                          <a:solidFill>
                            <a:schemeClr val="tx1"/>
                          </a:solidFill>
                          <a:effectLst/>
                          <a:latin typeface="Times New Roman" panose="02020603050405020304" pitchFamily="18" charset="0"/>
                          <a:cs typeface="Times New Roman" panose="02020603050405020304" pitchFamily="18" charset="0"/>
                        </a:rPr>
                        <a:t> </a:t>
                      </a:r>
                      <a:endParaRPr lang="vi-VN" sz="2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rowSpan="2">
                  <a:txBody>
                    <a:bodyPr/>
                    <a:lstStyle/>
                    <a:p>
                      <a:pPr marL="0" marR="0" algn="ctr">
                        <a:spcBef>
                          <a:spcPts val="600"/>
                        </a:spcBef>
                        <a:spcAft>
                          <a:spcPts val="600"/>
                        </a:spcAft>
                      </a:pPr>
                      <a:endParaRPr lang="en-US" sz="2800" dirty="0">
                        <a:solidFill>
                          <a:schemeClr val="tx1"/>
                        </a:solidFill>
                        <a:effectLst/>
                        <a:latin typeface="Times New Roman" panose="02020603050405020304" pitchFamily="18" charset="0"/>
                        <a:cs typeface="Times New Roman" panose="02020603050405020304" pitchFamily="18" charset="0"/>
                      </a:endParaRPr>
                    </a:p>
                    <a:p>
                      <a:pPr marL="0" marR="0" algn="ctr">
                        <a:spcBef>
                          <a:spcPts val="600"/>
                        </a:spcBef>
                        <a:spcAft>
                          <a:spcPts val="600"/>
                        </a:spcAft>
                      </a:pPr>
                      <a:endParaRPr lang="en-US" sz="2800" dirty="0">
                        <a:solidFill>
                          <a:schemeClr val="tx1"/>
                        </a:solidFill>
                        <a:effectLst/>
                        <a:latin typeface="Times New Roman" panose="02020603050405020304" pitchFamily="18" charset="0"/>
                        <a:cs typeface="Times New Roman" panose="02020603050405020304" pitchFamily="18" charset="0"/>
                      </a:endParaRPr>
                    </a:p>
                    <a:p>
                      <a:pPr marL="0" marR="0" algn="ctr">
                        <a:spcBef>
                          <a:spcPts val="600"/>
                        </a:spcBef>
                        <a:spcAft>
                          <a:spcPts val="600"/>
                        </a:spcAft>
                      </a:pPr>
                      <a:r>
                        <a:rPr lang="en-US" sz="2800" dirty="0">
                          <a:solidFill>
                            <a:schemeClr val="tx1"/>
                          </a:solidFill>
                          <a:effectLst/>
                          <a:latin typeface="Times New Roman" panose="02020603050405020304" pitchFamily="18" charset="0"/>
                          <a:cs typeface="Times New Roman" panose="02020603050405020304" pitchFamily="18" charset="0"/>
                        </a:rPr>
                        <a:t>HSXS: 7</a:t>
                      </a:r>
                      <a:endParaRPr lang="vi-VN" sz="2800" dirty="0">
                        <a:solidFill>
                          <a:schemeClr val="tx1"/>
                        </a:solidFill>
                        <a:effectLst/>
                        <a:latin typeface="Times New Roman" panose="02020603050405020304" pitchFamily="18" charset="0"/>
                        <a:cs typeface="Times New Roman" panose="02020603050405020304" pitchFamily="18" charset="0"/>
                      </a:endParaRPr>
                    </a:p>
                    <a:p>
                      <a:pPr marL="0" marR="0" algn="ctr">
                        <a:spcBef>
                          <a:spcPts val="600"/>
                        </a:spcBef>
                        <a:spcAft>
                          <a:spcPts val="600"/>
                        </a:spcAft>
                      </a:pPr>
                      <a:r>
                        <a:rPr lang="en-US" sz="2800" dirty="0">
                          <a:solidFill>
                            <a:schemeClr val="tx1"/>
                          </a:solidFill>
                          <a:effectLst/>
                          <a:latin typeface="Times New Roman" panose="02020603050405020304" pitchFamily="18" charset="0"/>
                          <a:cs typeface="Times New Roman" panose="02020603050405020304" pitchFamily="18" charset="0"/>
                        </a:rPr>
                        <a:t>HSG: 27</a:t>
                      </a:r>
                      <a:endParaRPr lang="vi-VN" sz="2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xmlns="" val="3738699778"/>
                  </a:ext>
                </a:extLst>
              </a:tr>
              <a:tr h="2193017">
                <a:tc>
                  <a:txBody>
                    <a:bodyPr/>
                    <a:lstStyle/>
                    <a:p>
                      <a:pPr marL="0" marR="0" algn="ctr">
                        <a:spcBef>
                          <a:spcPts val="600"/>
                        </a:spcBef>
                        <a:spcAft>
                          <a:spcPts val="600"/>
                        </a:spcAft>
                      </a:pPr>
                      <a:r>
                        <a:rPr lang="en-US" sz="2800">
                          <a:solidFill>
                            <a:schemeClr val="tx1"/>
                          </a:solidFill>
                          <a:effectLst/>
                          <a:latin typeface="Times New Roman" panose="02020603050405020304" pitchFamily="18" charset="0"/>
                          <a:cs typeface="Times New Roman" panose="02020603050405020304" pitchFamily="18" charset="0"/>
                        </a:rPr>
                        <a:t>Học lực</a:t>
                      </a:r>
                      <a:endParaRPr lang="vi-VN" sz="280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600"/>
                        </a:spcBef>
                        <a:spcAft>
                          <a:spcPts val="600"/>
                        </a:spcAft>
                      </a:pPr>
                      <a:r>
                        <a:rPr lang="en-US" sz="2800">
                          <a:solidFill>
                            <a:schemeClr val="tx1"/>
                          </a:solidFill>
                          <a:effectLst/>
                          <a:latin typeface="Times New Roman" panose="02020603050405020304" pitchFamily="18" charset="0"/>
                          <a:cs typeface="Times New Roman" panose="02020603050405020304" pitchFamily="18" charset="0"/>
                        </a:rPr>
                        <a:t>         34 </a:t>
                      </a:r>
                      <a:endParaRPr lang="vi-VN" sz="2800">
                        <a:solidFill>
                          <a:schemeClr val="tx1"/>
                        </a:solidFill>
                        <a:effectLst/>
                        <a:latin typeface="Times New Roman" panose="02020603050405020304" pitchFamily="18" charset="0"/>
                        <a:cs typeface="Times New Roman" panose="02020603050405020304" pitchFamily="18" charset="0"/>
                      </a:endParaRPr>
                    </a:p>
                    <a:p>
                      <a:pPr marL="0" marR="0" algn="ctr">
                        <a:spcBef>
                          <a:spcPts val="600"/>
                        </a:spcBef>
                        <a:spcAft>
                          <a:spcPts val="600"/>
                        </a:spcAft>
                      </a:pPr>
                      <a:r>
                        <a:rPr lang="en-US" sz="2800">
                          <a:solidFill>
                            <a:schemeClr val="tx1"/>
                          </a:solidFill>
                          <a:effectLst/>
                          <a:latin typeface="Times New Roman" panose="02020603050405020304" pitchFamily="18" charset="0"/>
                          <a:cs typeface="Times New Roman" panose="02020603050405020304" pitchFamily="18" charset="0"/>
                        </a:rPr>
                        <a:t>( 30,36%)</a:t>
                      </a:r>
                      <a:endParaRPr lang="vi-VN" sz="280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600"/>
                        </a:spcBef>
                        <a:spcAft>
                          <a:spcPts val="600"/>
                        </a:spcAft>
                      </a:pPr>
                      <a:r>
                        <a:rPr lang="en-US" sz="2800" dirty="0">
                          <a:solidFill>
                            <a:schemeClr val="tx1"/>
                          </a:solidFill>
                          <a:effectLst/>
                          <a:latin typeface="Times New Roman" panose="02020603050405020304" pitchFamily="18" charset="0"/>
                          <a:cs typeface="Times New Roman" panose="02020603050405020304" pitchFamily="18" charset="0"/>
                        </a:rPr>
                        <a:t>38</a:t>
                      </a:r>
                      <a:endParaRPr lang="vi-VN" sz="2800" dirty="0">
                        <a:solidFill>
                          <a:schemeClr val="tx1"/>
                        </a:solidFill>
                        <a:effectLst/>
                        <a:latin typeface="Times New Roman" panose="02020603050405020304" pitchFamily="18" charset="0"/>
                        <a:cs typeface="Times New Roman" panose="02020603050405020304" pitchFamily="18" charset="0"/>
                      </a:endParaRPr>
                    </a:p>
                    <a:p>
                      <a:pPr marL="0" marR="0" algn="ctr">
                        <a:spcBef>
                          <a:spcPts val="600"/>
                        </a:spcBef>
                        <a:spcAft>
                          <a:spcPts val="600"/>
                        </a:spcAft>
                      </a:pPr>
                      <a:r>
                        <a:rPr lang="en-US" sz="2800" dirty="0">
                          <a:solidFill>
                            <a:schemeClr val="tx1"/>
                          </a:solidFill>
                          <a:effectLst/>
                          <a:latin typeface="Times New Roman" panose="02020603050405020304" pitchFamily="18" charset="0"/>
                          <a:cs typeface="Times New Roman" panose="02020603050405020304" pitchFamily="18" charset="0"/>
                        </a:rPr>
                        <a:t>(33,93%)</a:t>
                      </a:r>
                      <a:endParaRPr lang="vi-VN" sz="2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600"/>
                        </a:spcBef>
                        <a:spcAft>
                          <a:spcPts val="600"/>
                        </a:spcAft>
                      </a:pPr>
                      <a:r>
                        <a:rPr lang="en-US" sz="2800" dirty="0">
                          <a:solidFill>
                            <a:schemeClr val="tx1"/>
                          </a:solidFill>
                          <a:effectLst/>
                          <a:latin typeface="Times New Roman" panose="02020603050405020304" pitchFamily="18" charset="0"/>
                          <a:cs typeface="Times New Roman" panose="02020603050405020304" pitchFamily="18" charset="0"/>
                        </a:rPr>
                        <a:t>39</a:t>
                      </a:r>
                      <a:endParaRPr lang="vi-VN" sz="2800" dirty="0">
                        <a:solidFill>
                          <a:schemeClr val="tx1"/>
                        </a:solidFill>
                        <a:effectLst/>
                        <a:latin typeface="Times New Roman" panose="02020603050405020304" pitchFamily="18" charset="0"/>
                        <a:cs typeface="Times New Roman" panose="02020603050405020304" pitchFamily="18" charset="0"/>
                      </a:endParaRPr>
                    </a:p>
                    <a:p>
                      <a:pPr marL="0" marR="0" algn="ctr">
                        <a:spcBef>
                          <a:spcPts val="600"/>
                        </a:spcBef>
                        <a:spcAft>
                          <a:spcPts val="600"/>
                        </a:spcAft>
                      </a:pPr>
                      <a:r>
                        <a:rPr lang="en-US" sz="2800" dirty="0">
                          <a:solidFill>
                            <a:schemeClr val="tx1"/>
                          </a:solidFill>
                          <a:effectLst/>
                          <a:latin typeface="Times New Roman" panose="02020603050405020304" pitchFamily="18" charset="0"/>
                          <a:cs typeface="Times New Roman" panose="02020603050405020304" pitchFamily="18" charset="0"/>
                        </a:rPr>
                        <a:t>(34,82%)</a:t>
                      </a:r>
                      <a:endParaRPr lang="vi-VN" sz="2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600"/>
                        </a:spcBef>
                        <a:spcAft>
                          <a:spcPts val="600"/>
                        </a:spcAft>
                      </a:pPr>
                      <a:r>
                        <a:rPr lang="en-US" sz="2800" dirty="0">
                          <a:solidFill>
                            <a:schemeClr val="tx1"/>
                          </a:solidFill>
                          <a:effectLst/>
                          <a:latin typeface="Times New Roman" panose="02020603050405020304" pitchFamily="18" charset="0"/>
                          <a:cs typeface="Times New Roman" panose="02020603050405020304" pitchFamily="18" charset="0"/>
                        </a:rPr>
                        <a:t>01</a:t>
                      </a:r>
                      <a:endParaRPr lang="vi-VN" sz="2800" dirty="0">
                        <a:solidFill>
                          <a:schemeClr val="tx1"/>
                        </a:solidFill>
                        <a:effectLst/>
                        <a:latin typeface="Times New Roman" panose="02020603050405020304" pitchFamily="18" charset="0"/>
                        <a:cs typeface="Times New Roman" panose="02020603050405020304" pitchFamily="18" charset="0"/>
                      </a:endParaRPr>
                    </a:p>
                    <a:p>
                      <a:pPr marL="0" marR="0" algn="ctr">
                        <a:spcBef>
                          <a:spcPts val="600"/>
                        </a:spcBef>
                        <a:spcAft>
                          <a:spcPts val="600"/>
                        </a:spcAft>
                      </a:pPr>
                      <a:r>
                        <a:rPr lang="en-US" sz="2800" dirty="0">
                          <a:solidFill>
                            <a:schemeClr val="tx1"/>
                          </a:solidFill>
                          <a:effectLst/>
                          <a:latin typeface="Times New Roman" panose="02020603050405020304" pitchFamily="18" charset="0"/>
                          <a:cs typeface="Times New Roman" panose="02020603050405020304" pitchFamily="18" charset="0"/>
                        </a:rPr>
                        <a:t>(0,89%)</a:t>
                      </a:r>
                      <a:endParaRPr lang="vi-VN" sz="2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vMerge="1">
                  <a:txBody>
                    <a:bodyPr/>
                    <a:lstStyle/>
                    <a:p>
                      <a:endParaRPr lang="vi-VN"/>
                    </a:p>
                  </a:txBody>
                  <a:tcPr/>
                </a:tc>
                <a:extLst>
                  <a:ext uri="{0D108BD9-81ED-4DB2-BD59-A6C34878D82A}">
                    <a16:rowId xmlns:a16="http://schemas.microsoft.com/office/drawing/2014/main" xmlns="" val="609461360"/>
                  </a:ext>
                </a:extLst>
              </a:tr>
            </a:tbl>
          </a:graphicData>
        </a:graphic>
      </p:graphicFrame>
    </p:spTree>
    <p:extLst>
      <p:ext uri="{BB962C8B-B14F-4D97-AF65-F5344CB8AC3E}">
        <p14:creationId xmlns:p14="http://schemas.microsoft.com/office/powerpoint/2010/main" val="1085774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par>
                                <p:cTn id="10" presetID="53" presetClass="entr" presetSubtype="16"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500" fill="hold"/>
                                        <p:tgtEl>
                                          <p:spTgt spid="5"/>
                                        </p:tgtEl>
                                        <p:attrNameLst>
                                          <p:attrName>ppt_w</p:attrName>
                                        </p:attrNameLst>
                                      </p:cBhvr>
                                      <p:tavLst>
                                        <p:tav tm="0">
                                          <p:val>
                                            <p:fltVal val="0"/>
                                          </p:val>
                                        </p:tav>
                                        <p:tav tm="100000">
                                          <p:val>
                                            <p:strVal val="#ppt_w"/>
                                          </p:val>
                                        </p:tav>
                                      </p:tavLst>
                                    </p:anim>
                                    <p:anim calcmode="lin" valueType="num">
                                      <p:cBhvr>
                                        <p:cTn id="13" dur="500" fill="hold"/>
                                        <p:tgtEl>
                                          <p:spTgt spid="5"/>
                                        </p:tgtEl>
                                        <p:attrNameLst>
                                          <p:attrName>ppt_h</p:attrName>
                                        </p:attrNameLst>
                                      </p:cBhvr>
                                      <p:tavLst>
                                        <p:tav tm="0">
                                          <p:val>
                                            <p:fltVal val="0"/>
                                          </p:val>
                                        </p:tav>
                                        <p:tav tm="100000">
                                          <p:val>
                                            <p:strVal val="#ppt_h"/>
                                          </p:val>
                                        </p:tav>
                                      </p:tavLst>
                                    </p:anim>
                                    <p:animEffect transition="in" filter="fade">
                                      <p:cBhvr>
                                        <p:cTn id="14" dur="500"/>
                                        <p:tgtEl>
                                          <p:spTgt spid="5"/>
                                        </p:tgtEl>
                                      </p:cBhvr>
                                    </p:animEffect>
                                  </p:childTnLst>
                                </p:cTn>
                              </p:par>
                            </p:childTnLst>
                          </p:cTn>
                        </p:par>
                        <p:par>
                          <p:cTn id="15" fill="hold">
                            <p:stCondLst>
                              <p:cond delay="500"/>
                            </p:stCondLst>
                            <p:childTnLst>
                              <p:par>
                                <p:cTn id="16" presetID="17" presetClass="entr" presetSubtype="10" fill="hold" nodeType="afterEffect">
                                  <p:stCondLst>
                                    <p:cond delay="0"/>
                                  </p:stCondLst>
                                  <p:childTnLst>
                                    <p:set>
                                      <p:cBhvr>
                                        <p:cTn id="17" dur="1" fill="hold">
                                          <p:stCondLst>
                                            <p:cond delay="0"/>
                                          </p:stCondLst>
                                        </p:cTn>
                                        <p:tgtEl>
                                          <p:spTgt spid="6"/>
                                        </p:tgtEl>
                                        <p:attrNameLst>
                                          <p:attrName>style.visibility</p:attrName>
                                        </p:attrNameLst>
                                      </p:cBhvr>
                                      <p:to>
                                        <p:strVal val="visible"/>
                                      </p:to>
                                    </p:set>
                                    <p:anim calcmode="lin" valueType="num">
                                      <p:cBhvr>
                                        <p:cTn id="18" dur="500" fill="hold"/>
                                        <p:tgtEl>
                                          <p:spTgt spid="6"/>
                                        </p:tgtEl>
                                        <p:attrNameLst>
                                          <p:attrName>ppt_w</p:attrName>
                                        </p:attrNameLst>
                                      </p:cBhvr>
                                      <p:tavLst>
                                        <p:tav tm="0">
                                          <p:val>
                                            <p:fltVal val="0"/>
                                          </p:val>
                                        </p:tav>
                                        <p:tav tm="100000">
                                          <p:val>
                                            <p:strVal val="#ppt_w"/>
                                          </p:val>
                                        </p:tav>
                                      </p:tavLst>
                                    </p:anim>
                                    <p:anim calcmode="lin" valueType="num">
                                      <p:cBhvr>
                                        <p:cTn id="19" dur="500" fill="hold"/>
                                        <p:tgtEl>
                                          <p:spTgt spid="6"/>
                                        </p:tgtEl>
                                        <p:attrNameLst>
                                          <p:attrName>ppt_h</p:attrName>
                                        </p:attrNameLst>
                                      </p:cBhvr>
                                      <p:tavLst>
                                        <p:tav tm="0">
                                          <p:val>
                                            <p:strVal val="#ppt_h"/>
                                          </p:val>
                                        </p:tav>
                                        <p:tav tm="100000">
                                          <p:val>
                                            <p:strVal val="#ppt_h"/>
                                          </p:val>
                                        </p:tav>
                                      </p:tavLst>
                                    </p:anim>
                                  </p:childTnLst>
                                </p:cTn>
                              </p:par>
                            </p:childTnLst>
                          </p:cTn>
                        </p:par>
                        <p:par>
                          <p:cTn id="20" fill="hold">
                            <p:stCondLst>
                              <p:cond delay="1000"/>
                            </p:stCondLst>
                            <p:childTnLst>
                              <p:par>
                                <p:cTn id="21" presetID="53" presetClass="entr" presetSubtype="16" fill="hold" nodeType="afterEffect">
                                  <p:stCondLst>
                                    <p:cond delay="0"/>
                                  </p:stCondLst>
                                  <p:childTnLst>
                                    <p:set>
                                      <p:cBhvr>
                                        <p:cTn id="22" dur="1" fill="hold">
                                          <p:stCondLst>
                                            <p:cond delay="0"/>
                                          </p:stCondLst>
                                        </p:cTn>
                                        <p:tgtEl>
                                          <p:spTgt spid="18"/>
                                        </p:tgtEl>
                                        <p:attrNameLst>
                                          <p:attrName>style.visibility</p:attrName>
                                        </p:attrNameLst>
                                      </p:cBhvr>
                                      <p:to>
                                        <p:strVal val="visible"/>
                                      </p:to>
                                    </p:set>
                                    <p:anim calcmode="lin" valueType="num">
                                      <p:cBhvr>
                                        <p:cTn id="23" dur="500" fill="hold"/>
                                        <p:tgtEl>
                                          <p:spTgt spid="18"/>
                                        </p:tgtEl>
                                        <p:attrNameLst>
                                          <p:attrName>ppt_w</p:attrName>
                                        </p:attrNameLst>
                                      </p:cBhvr>
                                      <p:tavLst>
                                        <p:tav tm="0">
                                          <p:val>
                                            <p:fltVal val="0"/>
                                          </p:val>
                                        </p:tav>
                                        <p:tav tm="100000">
                                          <p:val>
                                            <p:strVal val="#ppt_w"/>
                                          </p:val>
                                        </p:tav>
                                      </p:tavLst>
                                    </p:anim>
                                    <p:anim calcmode="lin" valueType="num">
                                      <p:cBhvr>
                                        <p:cTn id="24" dur="500" fill="hold"/>
                                        <p:tgtEl>
                                          <p:spTgt spid="18"/>
                                        </p:tgtEl>
                                        <p:attrNameLst>
                                          <p:attrName>ppt_h</p:attrName>
                                        </p:attrNameLst>
                                      </p:cBhvr>
                                      <p:tavLst>
                                        <p:tav tm="0">
                                          <p:val>
                                            <p:fltVal val="0"/>
                                          </p:val>
                                        </p:tav>
                                        <p:tav tm="100000">
                                          <p:val>
                                            <p:strVal val="#ppt_h"/>
                                          </p:val>
                                        </p:tav>
                                      </p:tavLst>
                                    </p:anim>
                                    <p:animEffect transition="in" filter="fade">
                                      <p:cBhvr>
                                        <p:cTn id="25" dur="500"/>
                                        <p:tgtEl>
                                          <p:spTgt spid="18"/>
                                        </p:tgtEl>
                                      </p:cBhvr>
                                    </p:animEffect>
                                  </p:childTnLst>
                                </p:cTn>
                              </p:par>
                            </p:childTnLst>
                          </p:cTn>
                        </p:par>
                        <p:par>
                          <p:cTn id="26" fill="hold">
                            <p:stCondLst>
                              <p:cond delay="1500"/>
                            </p:stCondLst>
                            <p:childTnLst>
                              <p:par>
                                <p:cTn id="27" presetID="53" presetClass="entr" presetSubtype="16" fill="hold" nodeType="afterEffect">
                                  <p:stCondLst>
                                    <p:cond delay="0"/>
                                  </p:stCondLst>
                                  <p:childTnLst>
                                    <p:set>
                                      <p:cBhvr>
                                        <p:cTn id="28" dur="1" fill="hold">
                                          <p:stCondLst>
                                            <p:cond delay="0"/>
                                          </p:stCondLst>
                                        </p:cTn>
                                        <p:tgtEl>
                                          <p:spTgt spid="15"/>
                                        </p:tgtEl>
                                        <p:attrNameLst>
                                          <p:attrName>style.visibility</p:attrName>
                                        </p:attrNameLst>
                                      </p:cBhvr>
                                      <p:to>
                                        <p:strVal val="visible"/>
                                      </p:to>
                                    </p:set>
                                    <p:anim calcmode="lin" valueType="num">
                                      <p:cBhvr>
                                        <p:cTn id="29" dur="500" fill="hold"/>
                                        <p:tgtEl>
                                          <p:spTgt spid="15"/>
                                        </p:tgtEl>
                                        <p:attrNameLst>
                                          <p:attrName>ppt_w</p:attrName>
                                        </p:attrNameLst>
                                      </p:cBhvr>
                                      <p:tavLst>
                                        <p:tav tm="0">
                                          <p:val>
                                            <p:fltVal val="0"/>
                                          </p:val>
                                        </p:tav>
                                        <p:tav tm="100000">
                                          <p:val>
                                            <p:strVal val="#ppt_w"/>
                                          </p:val>
                                        </p:tav>
                                      </p:tavLst>
                                    </p:anim>
                                    <p:anim calcmode="lin" valueType="num">
                                      <p:cBhvr>
                                        <p:cTn id="30" dur="500" fill="hold"/>
                                        <p:tgtEl>
                                          <p:spTgt spid="15"/>
                                        </p:tgtEl>
                                        <p:attrNameLst>
                                          <p:attrName>ppt_h</p:attrName>
                                        </p:attrNameLst>
                                      </p:cBhvr>
                                      <p:tavLst>
                                        <p:tav tm="0">
                                          <p:val>
                                            <p:fltVal val="0"/>
                                          </p:val>
                                        </p:tav>
                                        <p:tav tm="100000">
                                          <p:val>
                                            <p:strVal val="#ppt_h"/>
                                          </p:val>
                                        </p:tav>
                                      </p:tavLst>
                                    </p:anim>
                                    <p:animEffect transition="in" filter="fade">
                                      <p:cBhvr>
                                        <p:cTn id="31" dur="500"/>
                                        <p:tgtEl>
                                          <p:spTgt spid="15"/>
                                        </p:tgtEl>
                                      </p:cBhvr>
                                    </p:animEffect>
                                  </p:childTnLst>
                                </p:cTn>
                              </p:par>
                              <p:par>
                                <p:cTn id="32" presetID="53" presetClass="entr" presetSubtype="16" fill="hold" nodeType="withEffect">
                                  <p:stCondLst>
                                    <p:cond delay="0"/>
                                  </p:stCondLst>
                                  <p:childTnLst>
                                    <p:set>
                                      <p:cBhvr>
                                        <p:cTn id="33" dur="1" fill="hold">
                                          <p:stCondLst>
                                            <p:cond delay="0"/>
                                          </p:stCondLst>
                                        </p:cTn>
                                        <p:tgtEl>
                                          <p:spTgt spid="16"/>
                                        </p:tgtEl>
                                        <p:attrNameLst>
                                          <p:attrName>style.visibility</p:attrName>
                                        </p:attrNameLst>
                                      </p:cBhvr>
                                      <p:to>
                                        <p:strVal val="visible"/>
                                      </p:to>
                                    </p:set>
                                    <p:anim calcmode="lin" valueType="num">
                                      <p:cBhvr>
                                        <p:cTn id="34" dur="500" fill="hold"/>
                                        <p:tgtEl>
                                          <p:spTgt spid="16"/>
                                        </p:tgtEl>
                                        <p:attrNameLst>
                                          <p:attrName>ppt_w</p:attrName>
                                        </p:attrNameLst>
                                      </p:cBhvr>
                                      <p:tavLst>
                                        <p:tav tm="0">
                                          <p:val>
                                            <p:fltVal val="0"/>
                                          </p:val>
                                        </p:tav>
                                        <p:tav tm="100000">
                                          <p:val>
                                            <p:strVal val="#ppt_w"/>
                                          </p:val>
                                        </p:tav>
                                      </p:tavLst>
                                    </p:anim>
                                    <p:anim calcmode="lin" valueType="num">
                                      <p:cBhvr>
                                        <p:cTn id="35" dur="500" fill="hold"/>
                                        <p:tgtEl>
                                          <p:spTgt spid="16"/>
                                        </p:tgtEl>
                                        <p:attrNameLst>
                                          <p:attrName>ppt_h</p:attrName>
                                        </p:attrNameLst>
                                      </p:cBhvr>
                                      <p:tavLst>
                                        <p:tav tm="0">
                                          <p:val>
                                            <p:fltVal val="0"/>
                                          </p:val>
                                        </p:tav>
                                        <p:tav tm="100000">
                                          <p:val>
                                            <p:strVal val="#ppt_h"/>
                                          </p:val>
                                        </p:tav>
                                      </p:tavLst>
                                    </p:anim>
                                    <p:animEffect transition="in" filter="fade">
                                      <p:cBhvr>
                                        <p:cTn id="36"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花4"/>
          <p:cNvPicPr>
            <a:picLocks noChangeAspect="1"/>
          </p:cNvPicPr>
          <p:nvPr/>
        </p:nvPicPr>
        <p:blipFill>
          <a:blip r:embed="rId2"/>
          <a:stretch>
            <a:fillRect/>
          </a:stretch>
        </p:blipFill>
        <p:spPr>
          <a:xfrm flipV="1">
            <a:off x="8898890" y="-12065"/>
            <a:ext cx="3300730" cy="1676400"/>
          </a:xfrm>
          <a:prstGeom prst="rect">
            <a:avLst/>
          </a:prstGeom>
        </p:spPr>
      </p:pic>
      <p:pic>
        <p:nvPicPr>
          <p:cNvPr id="5" name="图片 4" descr="花5"/>
          <p:cNvPicPr>
            <a:picLocks noChangeAspect="1"/>
          </p:cNvPicPr>
          <p:nvPr/>
        </p:nvPicPr>
        <p:blipFill>
          <a:blip r:embed="rId3"/>
          <a:stretch>
            <a:fillRect/>
          </a:stretch>
        </p:blipFill>
        <p:spPr>
          <a:xfrm>
            <a:off x="-15240" y="5411470"/>
            <a:ext cx="3821430" cy="1457325"/>
          </a:xfrm>
          <a:prstGeom prst="rect">
            <a:avLst/>
          </a:prstGeom>
        </p:spPr>
      </p:pic>
      <p:grpSp>
        <p:nvGrpSpPr>
          <p:cNvPr id="6" name="组合 11"/>
          <p:cNvGrpSpPr/>
          <p:nvPr/>
        </p:nvGrpSpPr>
        <p:grpSpPr>
          <a:xfrm>
            <a:off x="269822" y="2578391"/>
            <a:ext cx="11587397" cy="4001892"/>
            <a:chOff x="5261" y="3406"/>
            <a:chExt cx="8762" cy="4034"/>
          </a:xfrm>
        </p:grpSpPr>
        <p:grpSp>
          <p:nvGrpSpPr>
            <p:cNvPr id="7" name="组合 8"/>
            <p:cNvGrpSpPr/>
            <p:nvPr/>
          </p:nvGrpSpPr>
          <p:grpSpPr>
            <a:xfrm>
              <a:off x="5261" y="3406"/>
              <a:ext cx="8762" cy="4035"/>
              <a:chOff x="5219" y="2121"/>
              <a:chExt cx="8762" cy="4035"/>
            </a:xfrm>
          </p:grpSpPr>
          <p:cxnSp>
            <p:nvCxnSpPr>
              <p:cNvPr id="9" name="直接连接符 1"/>
              <p:cNvCxnSpPr/>
              <p:nvPr/>
            </p:nvCxnSpPr>
            <p:spPr>
              <a:xfrm>
                <a:off x="5219" y="6131"/>
                <a:ext cx="8762" cy="10"/>
              </a:xfrm>
              <a:prstGeom prst="line">
                <a:avLst/>
              </a:prstGeom>
              <a:ln w="22225">
                <a:solidFill>
                  <a:srgbClr val="336601"/>
                </a:solidFill>
              </a:ln>
            </p:spPr>
            <p:style>
              <a:lnRef idx="1">
                <a:schemeClr val="accent1"/>
              </a:lnRef>
              <a:fillRef idx="0">
                <a:schemeClr val="accent1"/>
              </a:fillRef>
              <a:effectRef idx="0">
                <a:schemeClr val="accent1"/>
              </a:effectRef>
              <a:fontRef idx="minor">
                <a:schemeClr val="tx1"/>
              </a:fontRef>
            </p:style>
          </p:cxnSp>
          <p:cxnSp>
            <p:nvCxnSpPr>
              <p:cNvPr id="10" name="直接连接符 2"/>
              <p:cNvCxnSpPr/>
              <p:nvPr/>
            </p:nvCxnSpPr>
            <p:spPr>
              <a:xfrm>
                <a:off x="5219" y="2121"/>
                <a:ext cx="0" cy="4035"/>
              </a:xfrm>
              <a:prstGeom prst="line">
                <a:avLst/>
              </a:prstGeom>
              <a:ln w="22225">
                <a:solidFill>
                  <a:srgbClr val="336601"/>
                </a:solidFill>
              </a:ln>
            </p:spPr>
            <p:style>
              <a:lnRef idx="1">
                <a:schemeClr val="accent1"/>
              </a:lnRef>
              <a:fillRef idx="0">
                <a:schemeClr val="accent1"/>
              </a:fillRef>
              <a:effectRef idx="0">
                <a:schemeClr val="accent1"/>
              </a:effectRef>
              <a:fontRef idx="minor">
                <a:schemeClr val="tx1"/>
              </a:fontRef>
            </p:style>
          </p:cxnSp>
          <p:cxnSp>
            <p:nvCxnSpPr>
              <p:cNvPr id="11" name="直接连接符 5"/>
              <p:cNvCxnSpPr/>
              <p:nvPr/>
            </p:nvCxnSpPr>
            <p:spPr>
              <a:xfrm>
                <a:off x="13966" y="2121"/>
                <a:ext cx="0" cy="4035"/>
              </a:xfrm>
              <a:prstGeom prst="line">
                <a:avLst/>
              </a:prstGeom>
              <a:ln w="22225">
                <a:solidFill>
                  <a:srgbClr val="336601"/>
                </a:solidFill>
              </a:ln>
            </p:spPr>
            <p:style>
              <a:lnRef idx="1">
                <a:schemeClr val="accent1"/>
              </a:lnRef>
              <a:fillRef idx="0">
                <a:schemeClr val="accent1"/>
              </a:fillRef>
              <a:effectRef idx="0">
                <a:schemeClr val="accent1"/>
              </a:effectRef>
              <a:fontRef idx="minor">
                <a:schemeClr val="tx1"/>
              </a:fontRef>
            </p:style>
          </p:cxnSp>
          <p:cxnSp>
            <p:nvCxnSpPr>
              <p:cNvPr id="12" name="直接连接符 6"/>
              <p:cNvCxnSpPr/>
              <p:nvPr/>
            </p:nvCxnSpPr>
            <p:spPr>
              <a:xfrm>
                <a:off x="5219" y="2124"/>
                <a:ext cx="1336" cy="12"/>
              </a:xfrm>
              <a:prstGeom prst="line">
                <a:avLst/>
              </a:prstGeom>
              <a:ln w="22225">
                <a:solidFill>
                  <a:srgbClr val="336601"/>
                </a:solidFill>
              </a:ln>
            </p:spPr>
            <p:style>
              <a:lnRef idx="1">
                <a:schemeClr val="accent1"/>
              </a:lnRef>
              <a:fillRef idx="0">
                <a:schemeClr val="accent1"/>
              </a:fillRef>
              <a:effectRef idx="0">
                <a:schemeClr val="accent1"/>
              </a:effectRef>
              <a:fontRef idx="minor">
                <a:schemeClr val="tx1"/>
              </a:fontRef>
            </p:style>
          </p:cxnSp>
        </p:grpSp>
        <p:cxnSp>
          <p:nvCxnSpPr>
            <p:cNvPr id="8" name="直接连接符 10"/>
            <p:cNvCxnSpPr/>
            <p:nvPr/>
          </p:nvCxnSpPr>
          <p:spPr>
            <a:xfrm>
              <a:off x="12672" y="3421"/>
              <a:ext cx="1336" cy="12"/>
            </a:xfrm>
            <a:prstGeom prst="line">
              <a:avLst/>
            </a:prstGeom>
            <a:ln w="22225">
              <a:solidFill>
                <a:srgbClr val="336601"/>
              </a:solidFill>
            </a:ln>
          </p:spPr>
          <p:style>
            <a:lnRef idx="1">
              <a:schemeClr val="accent1"/>
            </a:lnRef>
            <a:fillRef idx="0">
              <a:schemeClr val="accent1"/>
            </a:fillRef>
            <a:effectRef idx="0">
              <a:schemeClr val="accent1"/>
            </a:effectRef>
            <a:fontRef idx="minor">
              <a:schemeClr val="tx1"/>
            </a:fontRef>
          </p:style>
        </p:cxnSp>
      </p:grpSp>
      <p:pic>
        <p:nvPicPr>
          <p:cNvPr id="15" name="图片 17" descr="花"/>
          <p:cNvPicPr>
            <a:picLocks noChangeAspect="1"/>
          </p:cNvPicPr>
          <p:nvPr/>
        </p:nvPicPr>
        <p:blipFill>
          <a:blip r:embed="rId4"/>
          <a:stretch>
            <a:fillRect/>
          </a:stretch>
        </p:blipFill>
        <p:spPr>
          <a:xfrm>
            <a:off x="340013" y="2027590"/>
            <a:ext cx="1229995" cy="1103630"/>
          </a:xfrm>
          <a:prstGeom prst="rect">
            <a:avLst/>
          </a:prstGeom>
        </p:spPr>
      </p:pic>
      <p:pic>
        <p:nvPicPr>
          <p:cNvPr id="16" name="图片 18" descr="鸟"/>
          <p:cNvPicPr>
            <a:picLocks noChangeAspect="1"/>
          </p:cNvPicPr>
          <p:nvPr/>
        </p:nvPicPr>
        <p:blipFill>
          <a:blip r:embed="rId5"/>
          <a:stretch>
            <a:fillRect/>
          </a:stretch>
        </p:blipFill>
        <p:spPr>
          <a:xfrm>
            <a:off x="10853284" y="2122844"/>
            <a:ext cx="1003935" cy="784860"/>
          </a:xfrm>
          <a:prstGeom prst="rect">
            <a:avLst/>
          </a:prstGeom>
        </p:spPr>
      </p:pic>
      <p:pic>
        <p:nvPicPr>
          <p:cNvPr id="18" name="图片 23" descr="花2"/>
          <p:cNvPicPr>
            <a:picLocks noChangeAspect="1"/>
          </p:cNvPicPr>
          <p:nvPr/>
        </p:nvPicPr>
        <p:blipFill>
          <a:blip r:embed="rId6"/>
          <a:stretch>
            <a:fillRect/>
          </a:stretch>
        </p:blipFill>
        <p:spPr>
          <a:xfrm>
            <a:off x="6968491" y="1617384"/>
            <a:ext cx="887095" cy="897890"/>
          </a:xfrm>
          <a:prstGeom prst="rect">
            <a:avLst/>
          </a:prstGeom>
        </p:spPr>
      </p:pic>
      <p:sp>
        <p:nvSpPr>
          <p:cNvPr id="19" name="Rectangle 18"/>
          <p:cNvSpPr/>
          <p:nvPr/>
        </p:nvSpPr>
        <p:spPr>
          <a:xfrm>
            <a:off x="270944" y="324753"/>
            <a:ext cx="11517206" cy="3262432"/>
          </a:xfrm>
          <a:prstGeom prst="rect">
            <a:avLst/>
          </a:prstGeom>
        </p:spPr>
        <p:txBody>
          <a:bodyPr wrap="square">
            <a:spAutoFit/>
          </a:bodyPr>
          <a:lstStyle/>
          <a:p>
            <a:pPr algn="ctr">
              <a:spcBef>
                <a:spcPts val="1800"/>
              </a:spcBef>
              <a:defRPr/>
            </a:pPr>
            <a:r>
              <a:rPr lang="en-US" sz="3000" b="1" dirty="0">
                <a:latin typeface="Times New Roman" panose="02020603050405020304" pitchFamily="18" charset="0"/>
                <a:cs typeface="Times New Roman" panose="02020603050405020304" pitchFamily="18" charset="0"/>
              </a:rPr>
              <a:t>KẾT QUẢ HAI MẶT GIÁO DỤC CẢ NĂM</a:t>
            </a:r>
          </a:p>
          <a:p>
            <a:pPr algn="ctr">
              <a:spcBef>
                <a:spcPts val="1800"/>
              </a:spcBef>
              <a:defRPr/>
            </a:pPr>
            <a:r>
              <a:rPr lang="en-US" sz="3000" b="1" dirty="0">
                <a:latin typeface="Times New Roman" panose="02020603050405020304" pitchFamily="18" charset="0"/>
                <a:cs typeface="Times New Roman" panose="02020603050405020304" pitchFamily="18" charset="0"/>
              </a:rPr>
              <a:t>KHỐI 7, 8, 9 ( Theo TT 58)</a:t>
            </a:r>
            <a:endParaRPr lang="en-US" sz="2800" dirty="0">
              <a:latin typeface="Times New Roman" panose="02020603050405020304" pitchFamily="18" charset="0"/>
              <a:cs typeface="Times New Roman" panose="02020603050405020304" pitchFamily="18" charset="0"/>
            </a:endParaRPr>
          </a:p>
          <a:p>
            <a:pPr marL="457200" indent="-457200">
              <a:spcBef>
                <a:spcPts val="1800"/>
              </a:spcBef>
              <a:buFontTx/>
              <a:buChar char="-"/>
              <a:defRPr/>
            </a:pPr>
            <a:endParaRPr lang="vi-VN" sz="2800" dirty="0">
              <a:latin typeface="Times New Roman" panose="02020603050405020304" pitchFamily="18" charset="0"/>
              <a:ea typeface="Times New Roman" panose="02020603050405020304" pitchFamily="18" charset="0"/>
              <a:cs typeface="Times New Roman" panose="02020603050405020304" pitchFamily="18" charset="0"/>
            </a:endParaRPr>
          </a:p>
          <a:p>
            <a:pPr marL="457200" indent="-457200">
              <a:spcBef>
                <a:spcPts val="1800"/>
              </a:spcBef>
              <a:buFontTx/>
              <a:buChar char="-"/>
              <a:defRPr/>
            </a:pPr>
            <a:endParaRPr lang="vi-VN" sz="2800" dirty="0">
              <a:latin typeface="Times New Roman" panose="02020603050405020304" pitchFamily="18" charset="0"/>
              <a:ea typeface="Times New Roman" panose="02020603050405020304" pitchFamily="18" charset="0"/>
              <a:cs typeface="Times New Roman" panose="02020603050405020304" pitchFamily="18" charset="0"/>
            </a:endParaRPr>
          </a:p>
          <a:p>
            <a:pPr algn="ctr">
              <a:spcBef>
                <a:spcPts val="1800"/>
              </a:spcBef>
              <a:defRPr/>
            </a:pPr>
            <a:endParaRPr lang="en-US" sz="3000" dirty="0"/>
          </a:p>
        </p:txBody>
      </p:sp>
      <p:graphicFrame>
        <p:nvGraphicFramePr>
          <p:cNvPr id="2" name="Table 1">
            <a:extLst>
              <a:ext uri="{FF2B5EF4-FFF2-40B4-BE49-F238E27FC236}">
                <a16:creationId xmlns:a16="http://schemas.microsoft.com/office/drawing/2014/main" xmlns="" id="{5D338E5C-41E0-480B-88D8-212DF8B8315F}"/>
              </a:ext>
            </a:extLst>
          </p:cNvPr>
          <p:cNvGraphicFramePr>
            <a:graphicFrameLocks noGrp="1"/>
          </p:cNvGraphicFramePr>
          <p:nvPr>
            <p:extLst>
              <p:ext uri="{D42A27DB-BD31-4B8C-83A1-F6EECF244321}">
                <p14:modId xmlns:p14="http://schemas.microsoft.com/office/powerpoint/2010/main" val="842675054"/>
              </p:ext>
            </p:extLst>
          </p:nvPr>
        </p:nvGraphicFramePr>
        <p:xfrm>
          <a:off x="554885" y="1617384"/>
          <a:ext cx="10765014" cy="3685801"/>
        </p:xfrm>
        <a:graphic>
          <a:graphicData uri="http://schemas.openxmlformats.org/drawingml/2006/table">
            <a:tbl>
              <a:tblPr>
                <a:tableStyleId>{5C22544A-7EE6-4342-B048-85BDC9FD1C3A}</a:tableStyleId>
              </a:tblPr>
              <a:tblGrid>
                <a:gridCol w="1591300">
                  <a:extLst>
                    <a:ext uri="{9D8B030D-6E8A-4147-A177-3AD203B41FA5}">
                      <a16:colId xmlns:a16="http://schemas.microsoft.com/office/drawing/2014/main" xmlns="" val="2963931953"/>
                    </a:ext>
                  </a:extLst>
                </a:gridCol>
                <a:gridCol w="1872737">
                  <a:extLst>
                    <a:ext uri="{9D8B030D-6E8A-4147-A177-3AD203B41FA5}">
                      <a16:colId xmlns:a16="http://schemas.microsoft.com/office/drawing/2014/main" xmlns="" val="2705512518"/>
                    </a:ext>
                  </a:extLst>
                </a:gridCol>
                <a:gridCol w="1751954">
                  <a:extLst>
                    <a:ext uri="{9D8B030D-6E8A-4147-A177-3AD203B41FA5}">
                      <a16:colId xmlns:a16="http://schemas.microsoft.com/office/drawing/2014/main" xmlns="" val="3262475985"/>
                    </a:ext>
                  </a:extLst>
                </a:gridCol>
                <a:gridCol w="2040427">
                  <a:extLst>
                    <a:ext uri="{9D8B030D-6E8A-4147-A177-3AD203B41FA5}">
                      <a16:colId xmlns:a16="http://schemas.microsoft.com/office/drawing/2014/main" xmlns="" val="1013063316"/>
                    </a:ext>
                  </a:extLst>
                </a:gridCol>
                <a:gridCol w="1692147">
                  <a:extLst>
                    <a:ext uri="{9D8B030D-6E8A-4147-A177-3AD203B41FA5}">
                      <a16:colId xmlns:a16="http://schemas.microsoft.com/office/drawing/2014/main" xmlns="" val="2980061552"/>
                    </a:ext>
                  </a:extLst>
                </a:gridCol>
                <a:gridCol w="1816449">
                  <a:extLst>
                    <a:ext uri="{9D8B030D-6E8A-4147-A177-3AD203B41FA5}">
                      <a16:colId xmlns:a16="http://schemas.microsoft.com/office/drawing/2014/main" xmlns="" val="947661855"/>
                    </a:ext>
                  </a:extLst>
                </a:gridCol>
              </a:tblGrid>
              <a:tr h="552871">
                <a:tc>
                  <a:txBody>
                    <a:bodyPr/>
                    <a:lstStyle/>
                    <a:p>
                      <a:pPr marL="0" marR="0" algn="ctr">
                        <a:spcBef>
                          <a:spcPts val="600"/>
                        </a:spcBef>
                        <a:spcAft>
                          <a:spcPts val="600"/>
                        </a:spcAft>
                      </a:pPr>
                      <a:r>
                        <a:rPr lang="en-US" sz="2800" dirty="0">
                          <a:effectLst/>
                          <a:latin typeface="Times New Roman" panose="02020603050405020304" pitchFamily="18" charset="0"/>
                          <a:cs typeface="Times New Roman" panose="02020603050405020304" pitchFamily="18" charset="0"/>
                        </a:rPr>
                        <a:t> </a:t>
                      </a:r>
                      <a:endParaRPr lang="vi-VN" sz="2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600"/>
                        </a:spcBef>
                        <a:spcAft>
                          <a:spcPts val="600"/>
                        </a:spcAft>
                      </a:pPr>
                      <a:r>
                        <a:rPr lang="en-US" sz="2800" dirty="0" err="1">
                          <a:effectLst/>
                          <a:latin typeface="Times New Roman" panose="02020603050405020304" pitchFamily="18" charset="0"/>
                          <a:cs typeface="Times New Roman" panose="02020603050405020304" pitchFamily="18" charset="0"/>
                        </a:rPr>
                        <a:t>Tốt</a:t>
                      </a:r>
                      <a:r>
                        <a:rPr lang="en-US" sz="2800" dirty="0">
                          <a:effectLst/>
                          <a:latin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cs typeface="Times New Roman" panose="02020603050405020304" pitchFamily="18" charset="0"/>
                        </a:rPr>
                        <a:t>Giỏi</a:t>
                      </a:r>
                      <a:r>
                        <a:rPr lang="en-US" sz="2800" dirty="0">
                          <a:effectLst/>
                          <a:latin typeface="Times New Roman" panose="02020603050405020304" pitchFamily="18" charset="0"/>
                          <a:cs typeface="Times New Roman" panose="02020603050405020304" pitchFamily="18" charset="0"/>
                        </a:rPr>
                        <a:t>)</a:t>
                      </a:r>
                      <a:endParaRPr lang="vi-VN" sz="2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600"/>
                        </a:spcBef>
                        <a:spcAft>
                          <a:spcPts val="600"/>
                        </a:spcAft>
                      </a:pPr>
                      <a:r>
                        <a:rPr lang="en-US" sz="2800">
                          <a:effectLst/>
                          <a:latin typeface="Times New Roman" panose="02020603050405020304" pitchFamily="18" charset="0"/>
                          <a:cs typeface="Times New Roman" panose="02020603050405020304" pitchFamily="18" charset="0"/>
                        </a:rPr>
                        <a:t>Khá</a:t>
                      </a:r>
                      <a:endParaRPr lang="vi-VN" sz="2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600"/>
                        </a:spcBef>
                        <a:spcAft>
                          <a:spcPts val="600"/>
                        </a:spcAft>
                      </a:pPr>
                      <a:r>
                        <a:rPr lang="en-US" sz="2800">
                          <a:effectLst/>
                          <a:latin typeface="Times New Roman" panose="02020603050405020304" pitchFamily="18" charset="0"/>
                          <a:cs typeface="Times New Roman" panose="02020603050405020304" pitchFamily="18" charset="0"/>
                        </a:rPr>
                        <a:t>Trung bình</a:t>
                      </a:r>
                      <a:endParaRPr lang="vi-VN" sz="2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600"/>
                        </a:spcBef>
                        <a:spcAft>
                          <a:spcPts val="600"/>
                        </a:spcAft>
                      </a:pPr>
                      <a:r>
                        <a:rPr lang="en-US" sz="2800">
                          <a:effectLst/>
                          <a:latin typeface="Times New Roman" panose="02020603050405020304" pitchFamily="18" charset="0"/>
                          <a:cs typeface="Times New Roman" panose="02020603050405020304" pitchFamily="18" charset="0"/>
                        </a:rPr>
                        <a:t>Yếu</a:t>
                      </a:r>
                      <a:endParaRPr lang="vi-VN" sz="2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600"/>
                        </a:spcBef>
                        <a:spcAft>
                          <a:spcPts val="600"/>
                        </a:spcAft>
                      </a:pPr>
                      <a:r>
                        <a:rPr lang="en-US" sz="2800">
                          <a:effectLst/>
                          <a:latin typeface="Times New Roman" panose="02020603050405020304" pitchFamily="18" charset="0"/>
                          <a:cs typeface="Times New Roman" panose="02020603050405020304" pitchFamily="18" charset="0"/>
                        </a:rPr>
                        <a:t>Kém</a:t>
                      </a:r>
                      <a:endParaRPr lang="vi-VN" sz="2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xmlns="" val="2234119740"/>
                  </a:ext>
                </a:extLst>
              </a:tr>
              <a:tr h="1566465">
                <a:tc>
                  <a:txBody>
                    <a:bodyPr/>
                    <a:lstStyle/>
                    <a:p>
                      <a:pPr marL="0" marR="0" algn="just">
                        <a:spcBef>
                          <a:spcPts val="600"/>
                        </a:spcBef>
                        <a:spcAft>
                          <a:spcPts val="600"/>
                        </a:spcAft>
                      </a:pPr>
                      <a:r>
                        <a:rPr lang="en-US" sz="2800" dirty="0" err="1">
                          <a:effectLst/>
                          <a:latin typeface="Times New Roman" panose="02020603050405020304" pitchFamily="18" charset="0"/>
                          <a:cs typeface="Times New Roman" panose="02020603050405020304" pitchFamily="18" charset="0"/>
                        </a:rPr>
                        <a:t>Hạnh</a:t>
                      </a:r>
                      <a:r>
                        <a:rPr lang="en-US" sz="2800" dirty="0">
                          <a:effectLst/>
                          <a:latin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cs typeface="Times New Roman" panose="02020603050405020304" pitchFamily="18" charset="0"/>
                        </a:rPr>
                        <a:t>kiểm</a:t>
                      </a:r>
                      <a:endParaRPr lang="vi-VN" sz="2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600"/>
                        </a:spcBef>
                        <a:spcAft>
                          <a:spcPts val="600"/>
                        </a:spcAft>
                      </a:pPr>
                      <a:r>
                        <a:rPr lang="en-US" sz="2800" dirty="0">
                          <a:effectLst/>
                          <a:latin typeface="Times New Roman" panose="02020603050405020304" pitchFamily="18" charset="0"/>
                          <a:cs typeface="Times New Roman" panose="02020603050405020304" pitchFamily="18" charset="0"/>
                        </a:rPr>
                        <a:t>308 </a:t>
                      </a:r>
                      <a:endParaRPr lang="vi-VN" sz="2800" dirty="0">
                        <a:effectLst/>
                        <a:latin typeface="Times New Roman" panose="02020603050405020304" pitchFamily="18" charset="0"/>
                        <a:cs typeface="Times New Roman" panose="02020603050405020304" pitchFamily="18" charset="0"/>
                      </a:endParaRPr>
                    </a:p>
                    <a:p>
                      <a:pPr marL="0" marR="0" algn="ctr">
                        <a:spcBef>
                          <a:spcPts val="600"/>
                        </a:spcBef>
                        <a:spcAft>
                          <a:spcPts val="600"/>
                        </a:spcAft>
                      </a:pPr>
                      <a:r>
                        <a:rPr lang="en-US" sz="2800" dirty="0">
                          <a:effectLst/>
                          <a:latin typeface="Times New Roman" panose="02020603050405020304" pitchFamily="18" charset="0"/>
                          <a:cs typeface="Times New Roman" panose="02020603050405020304" pitchFamily="18" charset="0"/>
                        </a:rPr>
                        <a:t>(95,65%)</a:t>
                      </a:r>
                      <a:endParaRPr lang="vi-VN" sz="2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600"/>
                        </a:spcBef>
                        <a:spcAft>
                          <a:spcPts val="600"/>
                        </a:spcAft>
                      </a:pPr>
                      <a:r>
                        <a:rPr lang="en-US" sz="2800" dirty="0">
                          <a:effectLst/>
                          <a:latin typeface="Times New Roman" panose="02020603050405020304" pitchFamily="18" charset="0"/>
                          <a:cs typeface="Times New Roman" panose="02020603050405020304" pitchFamily="18" charset="0"/>
                        </a:rPr>
                        <a:t>14</a:t>
                      </a:r>
                      <a:endParaRPr lang="vi-VN" sz="2800" dirty="0">
                        <a:effectLst/>
                        <a:latin typeface="Times New Roman" panose="02020603050405020304" pitchFamily="18" charset="0"/>
                        <a:cs typeface="Times New Roman" panose="02020603050405020304" pitchFamily="18" charset="0"/>
                      </a:endParaRPr>
                    </a:p>
                    <a:p>
                      <a:pPr marL="0" marR="0">
                        <a:spcBef>
                          <a:spcPts val="600"/>
                        </a:spcBef>
                        <a:spcAft>
                          <a:spcPts val="600"/>
                        </a:spcAft>
                      </a:pPr>
                      <a:r>
                        <a:rPr lang="en-US" sz="2800" dirty="0">
                          <a:effectLst/>
                          <a:latin typeface="Times New Roman" panose="02020603050405020304" pitchFamily="18" charset="0"/>
                          <a:cs typeface="Times New Roman" panose="02020603050405020304" pitchFamily="18" charset="0"/>
                        </a:rPr>
                        <a:t>( 4,35%)</a:t>
                      </a:r>
                      <a:endParaRPr lang="vi-VN" sz="2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600"/>
                        </a:spcBef>
                        <a:spcAft>
                          <a:spcPts val="600"/>
                        </a:spcAft>
                      </a:pPr>
                      <a:r>
                        <a:rPr lang="en-US" sz="2800">
                          <a:effectLst/>
                          <a:latin typeface="Times New Roman" panose="02020603050405020304" pitchFamily="18" charset="0"/>
                          <a:cs typeface="Times New Roman" panose="02020603050405020304" pitchFamily="18" charset="0"/>
                        </a:rPr>
                        <a:t>0</a:t>
                      </a:r>
                      <a:endParaRPr lang="vi-VN" sz="2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600"/>
                        </a:spcBef>
                        <a:spcAft>
                          <a:spcPts val="600"/>
                        </a:spcAft>
                      </a:pPr>
                      <a:r>
                        <a:rPr lang="en-US" sz="2800">
                          <a:effectLst/>
                          <a:latin typeface="Times New Roman" panose="02020603050405020304" pitchFamily="18" charset="0"/>
                          <a:cs typeface="Times New Roman" panose="02020603050405020304" pitchFamily="18" charset="0"/>
                        </a:rPr>
                        <a:t>0</a:t>
                      </a:r>
                      <a:endParaRPr lang="vi-VN" sz="2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600"/>
                        </a:spcBef>
                        <a:spcAft>
                          <a:spcPts val="600"/>
                        </a:spcAft>
                      </a:pPr>
                      <a:r>
                        <a:rPr lang="en-US" sz="2800" dirty="0">
                          <a:effectLst/>
                          <a:latin typeface="Times New Roman" panose="02020603050405020304" pitchFamily="18" charset="0"/>
                          <a:cs typeface="Times New Roman" panose="02020603050405020304" pitchFamily="18" charset="0"/>
                        </a:rPr>
                        <a:t>0</a:t>
                      </a:r>
                      <a:endParaRPr lang="vi-VN" sz="2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xmlns="" val="1901921017"/>
                  </a:ext>
                </a:extLst>
              </a:tr>
              <a:tr h="1566465">
                <a:tc>
                  <a:txBody>
                    <a:bodyPr/>
                    <a:lstStyle/>
                    <a:p>
                      <a:pPr marL="0" marR="0" algn="just">
                        <a:spcBef>
                          <a:spcPts val="600"/>
                        </a:spcBef>
                        <a:spcAft>
                          <a:spcPts val="600"/>
                        </a:spcAft>
                      </a:pPr>
                      <a:r>
                        <a:rPr lang="en-US" sz="2800">
                          <a:effectLst/>
                          <a:latin typeface="Times New Roman" panose="02020603050405020304" pitchFamily="18" charset="0"/>
                          <a:cs typeface="Times New Roman" panose="02020603050405020304" pitchFamily="18" charset="0"/>
                        </a:rPr>
                        <a:t>Học lực</a:t>
                      </a:r>
                      <a:endParaRPr lang="vi-VN" sz="2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600"/>
                        </a:spcBef>
                        <a:spcAft>
                          <a:spcPts val="600"/>
                        </a:spcAft>
                      </a:pPr>
                      <a:r>
                        <a:rPr lang="en-US" sz="2800">
                          <a:effectLst/>
                          <a:latin typeface="Times New Roman" panose="02020603050405020304" pitchFamily="18" charset="0"/>
                          <a:cs typeface="Times New Roman" panose="02020603050405020304" pitchFamily="18" charset="0"/>
                        </a:rPr>
                        <a:t>63</a:t>
                      </a:r>
                      <a:endParaRPr lang="vi-VN" sz="2800">
                        <a:effectLst/>
                        <a:latin typeface="Times New Roman" panose="02020603050405020304" pitchFamily="18" charset="0"/>
                        <a:cs typeface="Times New Roman" panose="02020603050405020304" pitchFamily="18" charset="0"/>
                      </a:endParaRPr>
                    </a:p>
                    <a:p>
                      <a:pPr marL="0" marR="0" algn="ctr">
                        <a:spcBef>
                          <a:spcPts val="600"/>
                        </a:spcBef>
                        <a:spcAft>
                          <a:spcPts val="600"/>
                        </a:spcAft>
                      </a:pPr>
                      <a:r>
                        <a:rPr lang="en-US" sz="2800">
                          <a:effectLst/>
                          <a:latin typeface="Times New Roman" panose="02020603050405020304" pitchFamily="18" charset="0"/>
                          <a:cs typeface="Times New Roman" panose="02020603050405020304" pitchFamily="18" charset="0"/>
                        </a:rPr>
                        <a:t> ( 19,57%)</a:t>
                      </a:r>
                      <a:endParaRPr lang="vi-VN" sz="2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600"/>
                        </a:spcBef>
                        <a:spcAft>
                          <a:spcPts val="600"/>
                        </a:spcAft>
                      </a:pPr>
                      <a:r>
                        <a:rPr lang="en-US" sz="2800" dirty="0">
                          <a:effectLst/>
                          <a:latin typeface="Times New Roman" panose="02020603050405020304" pitchFamily="18" charset="0"/>
                          <a:cs typeface="Times New Roman" panose="02020603050405020304" pitchFamily="18" charset="0"/>
                        </a:rPr>
                        <a:t>172</a:t>
                      </a:r>
                      <a:endParaRPr lang="vi-VN" sz="2800" dirty="0">
                        <a:effectLst/>
                        <a:latin typeface="Times New Roman" panose="02020603050405020304" pitchFamily="18" charset="0"/>
                        <a:cs typeface="Times New Roman" panose="02020603050405020304" pitchFamily="18" charset="0"/>
                      </a:endParaRPr>
                    </a:p>
                    <a:p>
                      <a:pPr marL="0" marR="0" algn="ctr">
                        <a:spcBef>
                          <a:spcPts val="600"/>
                        </a:spcBef>
                        <a:spcAft>
                          <a:spcPts val="600"/>
                        </a:spcAft>
                      </a:pPr>
                      <a:r>
                        <a:rPr lang="en-US" sz="2800" dirty="0">
                          <a:effectLst/>
                          <a:latin typeface="Times New Roman" panose="02020603050405020304" pitchFamily="18" charset="0"/>
                          <a:cs typeface="Times New Roman" panose="02020603050405020304" pitchFamily="18" charset="0"/>
                        </a:rPr>
                        <a:t>(53,42%)</a:t>
                      </a:r>
                      <a:endParaRPr lang="vi-VN" sz="2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600"/>
                        </a:spcBef>
                        <a:spcAft>
                          <a:spcPts val="600"/>
                        </a:spcAft>
                      </a:pPr>
                      <a:r>
                        <a:rPr lang="en-US" sz="2800" dirty="0">
                          <a:effectLst/>
                          <a:latin typeface="Times New Roman" panose="02020603050405020304" pitchFamily="18" charset="0"/>
                          <a:cs typeface="Times New Roman" panose="02020603050405020304" pitchFamily="18" charset="0"/>
                        </a:rPr>
                        <a:t>87</a:t>
                      </a:r>
                      <a:endParaRPr lang="vi-VN" sz="2800" dirty="0">
                        <a:effectLst/>
                        <a:latin typeface="Times New Roman" panose="02020603050405020304" pitchFamily="18" charset="0"/>
                        <a:cs typeface="Times New Roman" panose="02020603050405020304" pitchFamily="18" charset="0"/>
                      </a:endParaRPr>
                    </a:p>
                    <a:p>
                      <a:pPr marL="0" marR="0" algn="ctr">
                        <a:spcBef>
                          <a:spcPts val="600"/>
                        </a:spcBef>
                        <a:spcAft>
                          <a:spcPts val="600"/>
                        </a:spcAft>
                      </a:pPr>
                      <a:r>
                        <a:rPr lang="en-US" sz="2800" dirty="0">
                          <a:effectLst/>
                          <a:latin typeface="Times New Roman" panose="02020603050405020304" pitchFamily="18" charset="0"/>
                          <a:cs typeface="Times New Roman" panose="02020603050405020304" pitchFamily="18" charset="0"/>
                        </a:rPr>
                        <a:t>( 27,02%)</a:t>
                      </a:r>
                      <a:endParaRPr lang="vi-VN" sz="2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600"/>
                        </a:spcBef>
                        <a:spcAft>
                          <a:spcPts val="600"/>
                        </a:spcAft>
                        <a:tabLst>
                          <a:tab pos="142875" algn="l"/>
                          <a:tab pos="411480" algn="ctr"/>
                        </a:tabLst>
                      </a:pPr>
                      <a:r>
                        <a:rPr lang="en-US" sz="2800" dirty="0">
                          <a:effectLst/>
                          <a:latin typeface="Times New Roman" panose="02020603050405020304" pitchFamily="18" charset="0"/>
                          <a:cs typeface="Times New Roman" panose="02020603050405020304" pitchFamily="18" charset="0"/>
                        </a:rPr>
                        <a:t>    0</a:t>
                      </a:r>
                      <a:endParaRPr lang="vi-VN" sz="2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600"/>
                        </a:spcBef>
                        <a:spcAft>
                          <a:spcPts val="600"/>
                        </a:spcAft>
                      </a:pPr>
                      <a:r>
                        <a:rPr lang="en-US" sz="2800" dirty="0">
                          <a:effectLst/>
                          <a:latin typeface="Times New Roman" panose="02020603050405020304" pitchFamily="18" charset="0"/>
                          <a:cs typeface="Times New Roman" panose="02020603050405020304" pitchFamily="18" charset="0"/>
                        </a:rPr>
                        <a:t>0</a:t>
                      </a:r>
                      <a:endParaRPr lang="vi-VN" sz="2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xmlns="" val="130596109"/>
                  </a:ext>
                </a:extLst>
              </a:tr>
            </a:tbl>
          </a:graphicData>
        </a:graphic>
      </p:graphicFrame>
      <p:sp>
        <p:nvSpPr>
          <p:cNvPr id="17" name="Rectangle 16">
            <a:extLst>
              <a:ext uri="{FF2B5EF4-FFF2-40B4-BE49-F238E27FC236}">
                <a16:creationId xmlns:a16="http://schemas.microsoft.com/office/drawing/2014/main" xmlns="" id="{185BD768-4541-4D1F-871C-87ECEEBD7E65}"/>
              </a:ext>
            </a:extLst>
          </p:cNvPr>
          <p:cNvSpPr/>
          <p:nvPr/>
        </p:nvSpPr>
        <p:spPr>
          <a:xfrm>
            <a:off x="423344" y="5274443"/>
            <a:ext cx="11517206" cy="1384995"/>
          </a:xfrm>
          <a:prstGeom prst="rect">
            <a:avLst/>
          </a:prstGeom>
        </p:spPr>
        <p:txBody>
          <a:bodyPr wrap="square">
            <a:spAutoFit/>
          </a:bodyPr>
          <a:lstStyle/>
          <a:p>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Học</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sinh</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lên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lớp</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thẳng</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là</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học</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sinh</a:t>
            </a:r>
            <a:r>
              <a:rPr lang="en-US" sz="2800" dirty="0">
                <a:latin typeface="Times New Roman" panose="02020603050405020304" pitchFamily="18" charset="0"/>
                <a:cs typeface="Times New Roman" panose="02020603050405020304" pitchFamily="18" charset="0"/>
              </a:rPr>
              <a:t> 433/434 </a:t>
            </a:r>
            <a:r>
              <a:rPr lang="en-US" sz="2800" dirty="0" err="1">
                <a:latin typeface="Times New Roman" panose="02020603050405020304" pitchFamily="18" charset="0"/>
                <a:cs typeface="Times New Roman" panose="02020603050405020304" pitchFamily="18" charset="0"/>
              </a:rPr>
              <a:t>em</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đạt</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tỷ</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lệ</a:t>
            </a:r>
            <a:r>
              <a:rPr lang="en-US" sz="2800" dirty="0">
                <a:latin typeface="Times New Roman" panose="02020603050405020304" pitchFamily="18" charset="0"/>
                <a:cs typeface="Times New Roman" panose="02020603050405020304" pitchFamily="18" charset="0"/>
              </a:rPr>
              <a:t> 99,8%.</a:t>
            </a:r>
            <a:endParaRPr lang="vi-VN" sz="2800" dirty="0">
              <a:latin typeface="Times New Roman" panose="02020603050405020304" pitchFamily="18" charset="0"/>
              <a:cs typeface="Times New Roman" panose="02020603050405020304" pitchFamily="18" charset="0"/>
            </a:endParaRPr>
          </a:p>
          <a:p>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Nhà</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trường</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đã</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hoàn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thành</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công</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tác</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phổ</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cập</a:t>
            </a:r>
            <a:r>
              <a:rPr lang="en-US" sz="2800" dirty="0">
                <a:latin typeface="Times New Roman" panose="02020603050405020304" pitchFamily="18" charset="0"/>
                <a:cs typeface="Times New Roman" panose="02020603050405020304" pitchFamily="18" charset="0"/>
              </a:rPr>
              <a:t> GD </a:t>
            </a:r>
            <a:r>
              <a:rPr lang="en-US" sz="2800" dirty="0" err="1">
                <a:latin typeface="Times New Roman" panose="02020603050405020304" pitchFamily="18" charset="0"/>
                <a:cs typeface="Times New Roman" panose="02020603050405020304" pitchFamily="18" charset="0"/>
              </a:rPr>
              <a:t>đạt</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mức</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độ</a:t>
            </a:r>
            <a:r>
              <a:rPr lang="en-US" sz="2800" dirty="0">
                <a:latin typeface="Times New Roman" panose="02020603050405020304" pitchFamily="18" charset="0"/>
                <a:cs typeface="Times New Roman" panose="02020603050405020304" pitchFamily="18" charset="0"/>
              </a:rPr>
              <a:t> III, </a:t>
            </a:r>
            <a:r>
              <a:rPr lang="en-US" sz="2800" dirty="0" err="1">
                <a:latin typeface="Times New Roman" panose="02020603050405020304" pitchFamily="18" charset="0"/>
                <a:cs typeface="Times New Roman" panose="02020603050405020304" pitchFamily="18" charset="0"/>
              </a:rPr>
              <a:t>xóa</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mù</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mức</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độ</a:t>
            </a:r>
            <a:r>
              <a:rPr lang="en-US" sz="2800" dirty="0">
                <a:latin typeface="Times New Roman" panose="02020603050405020304" pitchFamily="18" charset="0"/>
                <a:cs typeface="Times New Roman" panose="02020603050405020304" pitchFamily="18" charset="0"/>
              </a:rPr>
              <a:t> II.</a:t>
            </a:r>
            <a:endParaRPr lang="vi-VN"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16188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par>
                                <p:cTn id="10" presetID="53" presetClass="entr" presetSubtype="16"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500" fill="hold"/>
                                        <p:tgtEl>
                                          <p:spTgt spid="5"/>
                                        </p:tgtEl>
                                        <p:attrNameLst>
                                          <p:attrName>ppt_w</p:attrName>
                                        </p:attrNameLst>
                                      </p:cBhvr>
                                      <p:tavLst>
                                        <p:tav tm="0">
                                          <p:val>
                                            <p:fltVal val="0"/>
                                          </p:val>
                                        </p:tav>
                                        <p:tav tm="100000">
                                          <p:val>
                                            <p:strVal val="#ppt_w"/>
                                          </p:val>
                                        </p:tav>
                                      </p:tavLst>
                                    </p:anim>
                                    <p:anim calcmode="lin" valueType="num">
                                      <p:cBhvr>
                                        <p:cTn id="13" dur="500" fill="hold"/>
                                        <p:tgtEl>
                                          <p:spTgt spid="5"/>
                                        </p:tgtEl>
                                        <p:attrNameLst>
                                          <p:attrName>ppt_h</p:attrName>
                                        </p:attrNameLst>
                                      </p:cBhvr>
                                      <p:tavLst>
                                        <p:tav tm="0">
                                          <p:val>
                                            <p:fltVal val="0"/>
                                          </p:val>
                                        </p:tav>
                                        <p:tav tm="100000">
                                          <p:val>
                                            <p:strVal val="#ppt_h"/>
                                          </p:val>
                                        </p:tav>
                                      </p:tavLst>
                                    </p:anim>
                                    <p:animEffect transition="in" filter="fade">
                                      <p:cBhvr>
                                        <p:cTn id="14" dur="500"/>
                                        <p:tgtEl>
                                          <p:spTgt spid="5"/>
                                        </p:tgtEl>
                                      </p:cBhvr>
                                    </p:animEffect>
                                  </p:childTnLst>
                                </p:cTn>
                              </p:par>
                            </p:childTnLst>
                          </p:cTn>
                        </p:par>
                        <p:par>
                          <p:cTn id="15" fill="hold">
                            <p:stCondLst>
                              <p:cond delay="500"/>
                            </p:stCondLst>
                            <p:childTnLst>
                              <p:par>
                                <p:cTn id="16" presetID="17" presetClass="entr" presetSubtype="10" fill="hold" nodeType="afterEffect">
                                  <p:stCondLst>
                                    <p:cond delay="0"/>
                                  </p:stCondLst>
                                  <p:childTnLst>
                                    <p:set>
                                      <p:cBhvr>
                                        <p:cTn id="17" dur="1" fill="hold">
                                          <p:stCondLst>
                                            <p:cond delay="0"/>
                                          </p:stCondLst>
                                        </p:cTn>
                                        <p:tgtEl>
                                          <p:spTgt spid="6"/>
                                        </p:tgtEl>
                                        <p:attrNameLst>
                                          <p:attrName>style.visibility</p:attrName>
                                        </p:attrNameLst>
                                      </p:cBhvr>
                                      <p:to>
                                        <p:strVal val="visible"/>
                                      </p:to>
                                    </p:set>
                                    <p:anim calcmode="lin" valueType="num">
                                      <p:cBhvr>
                                        <p:cTn id="18" dur="500" fill="hold"/>
                                        <p:tgtEl>
                                          <p:spTgt spid="6"/>
                                        </p:tgtEl>
                                        <p:attrNameLst>
                                          <p:attrName>ppt_w</p:attrName>
                                        </p:attrNameLst>
                                      </p:cBhvr>
                                      <p:tavLst>
                                        <p:tav tm="0">
                                          <p:val>
                                            <p:fltVal val="0"/>
                                          </p:val>
                                        </p:tav>
                                        <p:tav tm="100000">
                                          <p:val>
                                            <p:strVal val="#ppt_w"/>
                                          </p:val>
                                        </p:tav>
                                      </p:tavLst>
                                    </p:anim>
                                    <p:anim calcmode="lin" valueType="num">
                                      <p:cBhvr>
                                        <p:cTn id="19" dur="500" fill="hold"/>
                                        <p:tgtEl>
                                          <p:spTgt spid="6"/>
                                        </p:tgtEl>
                                        <p:attrNameLst>
                                          <p:attrName>ppt_h</p:attrName>
                                        </p:attrNameLst>
                                      </p:cBhvr>
                                      <p:tavLst>
                                        <p:tav tm="0">
                                          <p:val>
                                            <p:strVal val="#ppt_h"/>
                                          </p:val>
                                        </p:tav>
                                        <p:tav tm="100000">
                                          <p:val>
                                            <p:strVal val="#ppt_h"/>
                                          </p:val>
                                        </p:tav>
                                      </p:tavLst>
                                    </p:anim>
                                  </p:childTnLst>
                                </p:cTn>
                              </p:par>
                            </p:childTnLst>
                          </p:cTn>
                        </p:par>
                        <p:par>
                          <p:cTn id="20" fill="hold">
                            <p:stCondLst>
                              <p:cond delay="1000"/>
                            </p:stCondLst>
                            <p:childTnLst>
                              <p:par>
                                <p:cTn id="21" presetID="53" presetClass="entr" presetSubtype="16" fill="hold" nodeType="afterEffect">
                                  <p:stCondLst>
                                    <p:cond delay="0"/>
                                  </p:stCondLst>
                                  <p:childTnLst>
                                    <p:set>
                                      <p:cBhvr>
                                        <p:cTn id="22" dur="1" fill="hold">
                                          <p:stCondLst>
                                            <p:cond delay="0"/>
                                          </p:stCondLst>
                                        </p:cTn>
                                        <p:tgtEl>
                                          <p:spTgt spid="18"/>
                                        </p:tgtEl>
                                        <p:attrNameLst>
                                          <p:attrName>style.visibility</p:attrName>
                                        </p:attrNameLst>
                                      </p:cBhvr>
                                      <p:to>
                                        <p:strVal val="visible"/>
                                      </p:to>
                                    </p:set>
                                    <p:anim calcmode="lin" valueType="num">
                                      <p:cBhvr>
                                        <p:cTn id="23" dur="500" fill="hold"/>
                                        <p:tgtEl>
                                          <p:spTgt spid="18"/>
                                        </p:tgtEl>
                                        <p:attrNameLst>
                                          <p:attrName>ppt_w</p:attrName>
                                        </p:attrNameLst>
                                      </p:cBhvr>
                                      <p:tavLst>
                                        <p:tav tm="0">
                                          <p:val>
                                            <p:fltVal val="0"/>
                                          </p:val>
                                        </p:tav>
                                        <p:tav tm="100000">
                                          <p:val>
                                            <p:strVal val="#ppt_w"/>
                                          </p:val>
                                        </p:tav>
                                      </p:tavLst>
                                    </p:anim>
                                    <p:anim calcmode="lin" valueType="num">
                                      <p:cBhvr>
                                        <p:cTn id="24" dur="500" fill="hold"/>
                                        <p:tgtEl>
                                          <p:spTgt spid="18"/>
                                        </p:tgtEl>
                                        <p:attrNameLst>
                                          <p:attrName>ppt_h</p:attrName>
                                        </p:attrNameLst>
                                      </p:cBhvr>
                                      <p:tavLst>
                                        <p:tav tm="0">
                                          <p:val>
                                            <p:fltVal val="0"/>
                                          </p:val>
                                        </p:tav>
                                        <p:tav tm="100000">
                                          <p:val>
                                            <p:strVal val="#ppt_h"/>
                                          </p:val>
                                        </p:tav>
                                      </p:tavLst>
                                    </p:anim>
                                    <p:animEffect transition="in" filter="fade">
                                      <p:cBhvr>
                                        <p:cTn id="25" dur="500"/>
                                        <p:tgtEl>
                                          <p:spTgt spid="18"/>
                                        </p:tgtEl>
                                      </p:cBhvr>
                                    </p:animEffect>
                                  </p:childTnLst>
                                </p:cTn>
                              </p:par>
                            </p:childTnLst>
                          </p:cTn>
                        </p:par>
                        <p:par>
                          <p:cTn id="26" fill="hold">
                            <p:stCondLst>
                              <p:cond delay="1500"/>
                            </p:stCondLst>
                            <p:childTnLst>
                              <p:par>
                                <p:cTn id="27" presetID="53" presetClass="entr" presetSubtype="16" fill="hold" nodeType="afterEffect">
                                  <p:stCondLst>
                                    <p:cond delay="0"/>
                                  </p:stCondLst>
                                  <p:childTnLst>
                                    <p:set>
                                      <p:cBhvr>
                                        <p:cTn id="28" dur="1" fill="hold">
                                          <p:stCondLst>
                                            <p:cond delay="0"/>
                                          </p:stCondLst>
                                        </p:cTn>
                                        <p:tgtEl>
                                          <p:spTgt spid="15"/>
                                        </p:tgtEl>
                                        <p:attrNameLst>
                                          <p:attrName>style.visibility</p:attrName>
                                        </p:attrNameLst>
                                      </p:cBhvr>
                                      <p:to>
                                        <p:strVal val="visible"/>
                                      </p:to>
                                    </p:set>
                                    <p:anim calcmode="lin" valueType="num">
                                      <p:cBhvr>
                                        <p:cTn id="29" dur="500" fill="hold"/>
                                        <p:tgtEl>
                                          <p:spTgt spid="15"/>
                                        </p:tgtEl>
                                        <p:attrNameLst>
                                          <p:attrName>ppt_w</p:attrName>
                                        </p:attrNameLst>
                                      </p:cBhvr>
                                      <p:tavLst>
                                        <p:tav tm="0">
                                          <p:val>
                                            <p:fltVal val="0"/>
                                          </p:val>
                                        </p:tav>
                                        <p:tav tm="100000">
                                          <p:val>
                                            <p:strVal val="#ppt_w"/>
                                          </p:val>
                                        </p:tav>
                                      </p:tavLst>
                                    </p:anim>
                                    <p:anim calcmode="lin" valueType="num">
                                      <p:cBhvr>
                                        <p:cTn id="30" dur="500" fill="hold"/>
                                        <p:tgtEl>
                                          <p:spTgt spid="15"/>
                                        </p:tgtEl>
                                        <p:attrNameLst>
                                          <p:attrName>ppt_h</p:attrName>
                                        </p:attrNameLst>
                                      </p:cBhvr>
                                      <p:tavLst>
                                        <p:tav tm="0">
                                          <p:val>
                                            <p:fltVal val="0"/>
                                          </p:val>
                                        </p:tav>
                                        <p:tav tm="100000">
                                          <p:val>
                                            <p:strVal val="#ppt_h"/>
                                          </p:val>
                                        </p:tav>
                                      </p:tavLst>
                                    </p:anim>
                                    <p:animEffect transition="in" filter="fade">
                                      <p:cBhvr>
                                        <p:cTn id="31" dur="500"/>
                                        <p:tgtEl>
                                          <p:spTgt spid="15"/>
                                        </p:tgtEl>
                                      </p:cBhvr>
                                    </p:animEffect>
                                  </p:childTnLst>
                                </p:cTn>
                              </p:par>
                              <p:par>
                                <p:cTn id="32" presetID="53" presetClass="entr" presetSubtype="16" fill="hold" nodeType="withEffect">
                                  <p:stCondLst>
                                    <p:cond delay="0"/>
                                  </p:stCondLst>
                                  <p:childTnLst>
                                    <p:set>
                                      <p:cBhvr>
                                        <p:cTn id="33" dur="1" fill="hold">
                                          <p:stCondLst>
                                            <p:cond delay="0"/>
                                          </p:stCondLst>
                                        </p:cTn>
                                        <p:tgtEl>
                                          <p:spTgt spid="16"/>
                                        </p:tgtEl>
                                        <p:attrNameLst>
                                          <p:attrName>style.visibility</p:attrName>
                                        </p:attrNameLst>
                                      </p:cBhvr>
                                      <p:to>
                                        <p:strVal val="visible"/>
                                      </p:to>
                                    </p:set>
                                    <p:anim calcmode="lin" valueType="num">
                                      <p:cBhvr>
                                        <p:cTn id="34" dur="500" fill="hold"/>
                                        <p:tgtEl>
                                          <p:spTgt spid="16"/>
                                        </p:tgtEl>
                                        <p:attrNameLst>
                                          <p:attrName>ppt_w</p:attrName>
                                        </p:attrNameLst>
                                      </p:cBhvr>
                                      <p:tavLst>
                                        <p:tav tm="0">
                                          <p:val>
                                            <p:fltVal val="0"/>
                                          </p:val>
                                        </p:tav>
                                        <p:tav tm="100000">
                                          <p:val>
                                            <p:strVal val="#ppt_w"/>
                                          </p:val>
                                        </p:tav>
                                      </p:tavLst>
                                    </p:anim>
                                    <p:anim calcmode="lin" valueType="num">
                                      <p:cBhvr>
                                        <p:cTn id="35" dur="500" fill="hold"/>
                                        <p:tgtEl>
                                          <p:spTgt spid="16"/>
                                        </p:tgtEl>
                                        <p:attrNameLst>
                                          <p:attrName>ppt_h</p:attrName>
                                        </p:attrNameLst>
                                      </p:cBhvr>
                                      <p:tavLst>
                                        <p:tav tm="0">
                                          <p:val>
                                            <p:fltVal val="0"/>
                                          </p:val>
                                        </p:tav>
                                        <p:tav tm="100000">
                                          <p:val>
                                            <p:strVal val="#ppt_h"/>
                                          </p:val>
                                        </p:tav>
                                      </p:tavLst>
                                    </p:anim>
                                    <p:animEffect transition="in" filter="fade">
                                      <p:cBhvr>
                                        <p:cTn id="36"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花4"/>
          <p:cNvPicPr>
            <a:picLocks noChangeAspect="1"/>
          </p:cNvPicPr>
          <p:nvPr/>
        </p:nvPicPr>
        <p:blipFill>
          <a:blip r:embed="rId2"/>
          <a:stretch>
            <a:fillRect/>
          </a:stretch>
        </p:blipFill>
        <p:spPr>
          <a:xfrm flipV="1">
            <a:off x="8898890" y="-12065"/>
            <a:ext cx="3300730" cy="1676400"/>
          </a:xfrm>
          <a:prstGeom prst="rect">
            <a:avLst/>
          </a:prstGeom>
        </p:spPr>
      </p:pic>
      <p:pic>
        <p:nvPicPr>
          <p:cNvPr id="5" name="图片 4" descr="花5"/>
          <p:cNvPicPr>
            <a:picLocks noChangeAspect="1"/>
          </p:cNvPicPr>
          <p:nvPr/>
        </p:nvPicPr>
        <p:blipFill>
          <a:blip r:embed="rId3"/>
          <a:stretch>
            <a:fillRect/>
          </a:stretch>
        </p:blipFill>
        <p:spPr>
          <a:xfrm>
            <a:off x="-15240" y="5411470"/>
            <a:ext cx="3821430" cy="1457325"/>
          </a:xfrm>
          <a:prstGeom prst="rect">
            <a:avLst/>
          </a:prstGeom>
        </p:spPr>
      </p:pic>
      <p:grpSp>
        <p:nvGrpSpPr>
          <p:cNvPr id="6" name="组合 11"/>
          <p:cNvGrpSpPr/>
          <p:nvPr/>
        </p:nvGrpSpPr>
        <p:grpSpPr>
          <a:xfrm>
            <a:off x="269822" y="1989455"/>
            <a:ext cx="11587397" cy="4001892"/>
            <a:chOff x="5261" y="3406"/>
            <a:chExt cx="8762" cy="4034"/>
          </a:xfrm>
        </p:grpSpPr>
        <p:grpSp>
          <p:nvGrpSpPr>
            <p:cNvPr id="7" name="组合 8"/>
            <p:cNvGrpSpPr/>
            <p:nvPr/>
          </p:nvGrpSpPr>
          <p:grpSpPr>
            <a:xfrm>
              <a:off x="5261" y="3406"/>
              <a:ext cx="8762" cy="4035"/>
              <a:chOff x="5219" y="2121"/>
              <a:chExt cx="8762" cy="4035"/>
            </a:xfrm>
          </p:grpSpPr>
          <p:cxnSp>
            <p:nvCxnSpPr>
              <p:cNvPr id="9" name="直接连接符 1"/>
              <p:cNvCxnSpPr/>
              <p:nvPr/>
            </p:nvCxnSpPr>
            <p:spPr>
              <a:xfrm>
                <a:off x="5219" y="6131"/>
                <a:ext cx="8762" cy="10"/>
              </a:xfrm>
              <a:prstGeom prst="line">
                <a:avLst/>
              </a:prstGeom>
              <a:ln w="22225">
                <a:solidFill>
                  <a:srgbClr val="336601"/>
                </a:solidFill>
              </a:ln>
            </p:spPr>
            <p:style>
              <a:lnRef idx="1">
                <a:schemeClr val="accent1"/>
              </a:lnRef>
              <a:fillRef idx="0">
                <a:schemeClr val="accent1"/>
              </a:fillRef>
              <a:effectRef idx="0">
                <a:schemeClr val="accent1"/>
              </a:effectRef>
              <a:fontRef idx="minor">
                <a:schemeClr val="tx1"/>
              </a:fontRef>
            </p:style>
          </p:cxnSp>
          <p:cxnSp>
            <p:nvCxnSpPr>
              <p:cNvPr id="10" name="直接连接符 2"/>
              <p:cNvCxnSpPr/>
              <p:nvPr/>
            </p:nvCxnSpPr>
            <p:spPr>
              <a:xfrm>
                <a:off x="5219" y="2121"/>
                <a:ext cx="0" cy="4035"/>
              </a:xfrm>
              <a:prstGeom prst="line">
                <a:avLst/>
              </a:prstGeom>
              <a:ln w="22225">
                <a:solidFill>
                  <a:srgbClr val="336601"/>
                </a:solidFill>
              </a:ln>
            </p:spPr>
            <p:style>
              <a:lnRef idx="1">
                <a:schemeClr val="accent1"/>
              </a:lnRef>
              <a:fillRef idx="0">
                <a:schemeClr val="accent1"/>
              </a:fillRef>
              <a:effectRef idx="0">
                <a:schemeClr val="accent1"/>
              </a:effectRef>
              <a:fontRef idx="minor">
                <a:schemeClr val="tx1"/>
              </a:fontRef>
            </p:style>
          </p:cxnSp>
          <p:cxnSp>
            <p:nvCxnSpPr>
              <p:cNvPr id="11" name="直接连接符 5"/>
              <p:cNvCxnSpPr/>
              <p:nvPr/>
            </p:nvCxnSpPr>
            <p:spPr>
              <a:xfrm>
                <a:off x="13966" y="2121"/>
                <a:ext cx="0" cy="4035"/>
              </a:xfrm>
              <a:prstGeom prst="line">
                <a:avLst/>
              </a:prstGeom>
              <a:ln w="22225">
                <a:solidFill>
                  <a:srgbClr val="336601"/>
                </a:solidFill>
              </a:ln>
            </p:spPr>
            <p:style>
              <a:lnRef idx="1">
                <a:schemeClr val="accent1"/>
              </a:lnRef>
              <a:fillRef idx="0">
                <a:schemeClr val="accent1"/>
              </a:fillRef>
              <a:effectRef idx="0">
                <a:schemeClr val="accent1"/>
              </a:effectRef>
              <a:fontRef idx="minor">
                <a:schemeClr val="tx1"/>
              </a:fontRef>
            </p:style>
          </p:cxnSp>
          <p:cxnSp>
            <p:nvCxnSpPr>
              <p:cNvPr id="12" name="直接连接符 6"/>
              <p:cNvCxnSpPr/>
              <p:nvPr/>
            </p:nvCxnSpPr>
            <p:spPr>
              <a:xfrm>
                <a:off x="5219" y="2124"/>
                <a:ext cx="1336" cy="12"/>
              </a:xfrm>
              <a:prstGeom prst="line">
                <a:avLst/>
              </a:prstGeom>
              <a:ln w="22225">
                <a:solidFill>
                  <a:srgbClr val="336601"/>
                </a:solidFill>
              </a:ln>
            </p:spPr>
            <p:style>
              <a:lnRef idx="1">
                <a:schemeClr val="accent1"/>
              </a:lnRef>
              <a:fillRef idx="0">
                <a:schemeClr val="accent1"/>
              </a:fillRef>
              <a:effectRef idx="0">
                <a:schemeClr val="accent1"/>
              </a:effectRef>
              <a:fontRef idx="minor">
                <a:schemeClr val="tx1"/>
              </a:fontRef>
            </p:style>
          </p:cxnSp>
        </p:grpSp>
        <p:cxnSp>
          <p:nvCxnSpPr>
            <p:cNvPr id="8" name="直接连接符 10"/>
            <p:cNvCxnSpPr/>
            <p:nvPr/>
          </p:nvCxnSpPr>
          <p:spPr>
            <a:xfrm>
              <a:off x="12672" y="3421"/>
              <a:ext cx="1336" cy="12"/>
            </a:xfrm>
            <a:prstGeom prst="line">
              <a:avLst/>
            </a:prstGeom>
            <a:ln w="22225">
              <a:solidFill>
                <a:srgbClr val="336601"/>
              </a:solidFill>
            </a:ln>
          </p:spPr>
          <p:style>
            <a:lnRef idx="1">
              <a:schemeClr val="accent1"/>
            </a:lnRef>
            <a:fillRef idx="0">
              <a:schemeClr val="accent1"/>
            </a:fillRef>
            <a:effectRef idx="0">
              <a:schemeClr val="accent1"/>
            </a:effectRef>
            <a:fontRef idx="minor">
              <a:schemeClr val="tx1"/>
            </a:fontRef>
          </p:style>
        </p:cxnSp>
      </p:grpSp>
      <p:pic>
        <p:nvPicPr>
          <p:cNvPr id="15" name="图片 17" descr="花"/>
          <p:cNvPicPr>
            <a:picLocks noChangeAspect="1"/>
          </p:cNvPicPr>
          <p:nvPr/>
        </p:nvPicPr>
        <p:blipFill>
          <a:blip r:embed="rId4"/>
          <a:stretch>
            <a:fillRect/>
          </a:stretch>
        </p:blipFill>
        <p:spPr>
          <a:xfrm>
            <a:off x="340013" y="2027590"/>
            <a:ext cx="1229995" cy="1103630"/>
          </a:xfrm>
          <a:prstGeom prst="rect">
            <a:avLst/>
          </a:prstGeom>
        </p:spPr>
      </p:pic>
      <p:pic>
        <p:nvPicPr>
          <p:cNvPr id="16" name="图片 18" descr="鸟"/>
          <p:cNvPicPr>
            <a:picLocks noChangeAspect="1"/>
          </p:cNvPicPr>
          <p:nvPr/>
        </p:nvPicPr>
        <p:blipFill>
          <a:blip r:embed="rId5"/>
          <a:stretch>
            <a:fillRect/>
          </a:stretch>
        </p:blipFill>
        <p:spPr>
          <a:xfrm>
            <a:off x="10853284" y="2122844"/>
            <a:ext cx="1003935" cy="784860"/>
          </a:xfrm>
          <a:prstGeom prst="rect">
            <a:avLst/>
          </a:prstGeom>
        </p:spPr>
      </p:pic>
      <p:sp>
        <p:nvSpPr>
          <p:cNvPr id="17" name="文本框 21"/>
          <p:cNvSpPr txBox="1"/>
          <p:nvPr/>
        </p:nvSpPr>
        <p:spPr>
          <a:xfrm>
            <a:off x="3560906" y="1514057"/>
            <a:ext cx="4124658" cy="754374"/>
          </a:xfrm>
          <a:prstGeom prst="rect">
            <a:avLst/>
          </a:prstGeom>
          <a:noFill/>
        </p:spPr>
        <p:txBody>
          <a:bodyPr wrap="square" rtlCol="0">
            <a:spAutoFit/>
          </a:bodyPr>
          <a:lstStyle/>
          <a:p>
            <a:pPr algn="ctr">
              <a:lnSpc>
                <a:spcPct val="130000"/>
              </a:lnSpc>
            </a:pPr>
            <a:r>
              <a:rPr lang="en-US" altLang="zh-CN" sz="3600" b="1" dirty="0">
                <a:solidFill>
                  <a:srgbClr val="336601"/>
                </a:solidFill>
                <a:ea typeface="微软雅黑" panose="020B0503020204020204" charset="-122"/>
              </a:rPr>
              <a:t>II. BÁO CÁO</a:t>
            </a:r>
          </a:p>
        </p:txBody>
      </p:sp>
      <p:pic>
        <p:nvPicPr>
          <p:cNvPr id="18" name="图片 23" descr="花2"/>
          <p:cNvPicPr>
            <a:picLocks noChangeAspect="1"/>
          </p:cNvPicPr>
          <p:nvPr/>
        </p:nvPicPr>
        <p:blipFill>
          <a:blip r:embed="rId6"/>
          <a:stretch>
            <a:fillRect/>
          </a:stretch>
        </p:blipFill>
        <p:spPr>
          <a:xfrm>
            <a:off x="6968491" y="1617384"/>
            <a:ext cx="887095" cy="897890"/>
          </a:xfrm>
          <a:prstGeom prst="rect">
            <a:avLst/>
          </a:prstGeom>
        </p:spPr>
      </p:pic>
      <p:sp>
        <p:nvSpPr>
          <p:cNvPr id="2" name="Rectangle 1"/>
          <p:cNvSpPr/>
          <p:nvPr/>
        </p:nvSpPr>
        <p:spPr>
          <a:xfrm>
            <a:off x="340013" y="2519044"/>
            <a:ext cx="11517206" cy="2092881"/>
          </a:xfrm>
          <a:prstGeom prst="rect">
            <a:avLst/>
          </a:prstGeom>
        </p:spPr>
        <p:txBody>
          <a:bodyPr wrap="square">
            <a:spAutoFit/>
          </a:bodyPr>
          <a:lstStyle/>
          <a:p>
            <a:pPr algn="ctr">
              <a:spcBef>
                <a:spcPts val="1800"/>
              </a:spcBef>
              <a:defRPr/>
            </a:pPr>
            <a:r>
              <a:rPr lang="vi-VN" sz="4000" b="1" dirty="0">
                <a:latin typeface="Times New Roman" panose="02020603050405020304" pitchFamily="18" charset="0"/>
                <a:cs typeface="Times New Roman" panose="02020603050405020304" pitchFamily="18" charset="0"/>
              </a:rPr>
              <a:t> </a:t>
            </a:r>
            <a:r>
              <a:rPr lang="en-US" sz="3000" b="1" dirty="0">
                <a:latin typeface="Times New Roman" panose="02020603050405020304" pitchFamily="18" charset="0"/>
                <a:cs typeface="Times New Roman" panose="02020603050405020304" pitchFamily="18" charset="0"/>
              </a:rPr>
              <a:t>TỔNG KẾT NĂM HỌC LỚP 6C  </a:t>
            </a:r>
          </a:p>
          <a:p>
            <a:pPr algn="ctr">
              <a:spcBef>
                <a:spcPts val="1800"/>
              </a:spcBef>
              <a:defRPr/>
            </a:pPr>
            <a:r>
              <a:rPr lang="en-US" sz="3000" b="1" i="1" dirty="0">
                <a:latin typeface="Times New Roman" panose="02020603050405020304" pitchFamily="18" charset="0"/>
                <a:cs typeface="Times New Roman" panose="02020603050405020304" pitchFamily="18" charset="0"/>
              </a:rPr>
              <a:t>GVCN: </a:t>
            </a:r>
            <a:r>
              <a:rPr lang="en-US" sz="3000" b="1" i="1" dirty="0" err="1">
                <a:latin typeface="Times New Roman" panose="02020603050405020304" pitchFamily="18" charset="0"/>
                <a:cs typeface="Times New Roman" panose="02020603050405020304" pitchFamily="18" charset="0"/>
              </a:rPr>
              <a:t>Đỗ</a:t>
            </a:r>
            <a:r>
              <a:rPr lang="en-US" sz="3000" b="1" i="1" dirty="0">
                <a:latin typeface="Times New Roman" panose="02020603050405020304" pitchFamily="18" charset="0"/>
                <a:cs typeface="Times New Roman" panose="02020603050405020304" pitchFamily="18" charset="0"/>
              </a:rPr>
              <a:t> </a:t>
            </a:r>
            <a:r>
              <a:rPr lang="en-US" sz="3000" b="1" i="1" dirty="0" err="1">
                <a:latin typeface="Times New Roman" panose="02020603050405020304" pitchFamily="18" charset="0"/>
                <a:cs typeface="Times New Roman" panose="02020603050405020304" pitchFamily="18" charset="0"/>
              </a:rPr>
              <a:t>Thị</a:t>
            </a:r>
            <a:r>
              <a:rPr lang="en-US" sz="3000" b="1" i="1" dirty="0">
                <a:latin typeface="Times New Roman" panose="02020603050405020304" pitchFamily="18" charset="0"/>
                <a:cs typeface="Times New Roman" panose="02020603050405020304" pitchFamily="18" charset="0"/>
              </a:rPr>
              <a:t> </a:t>
            </a:r>
            <a:r>
              <a:rPr lang="en-US" sz="3000" b="1" i="1" dirty="0" err="1">
                <a:latin typeface="Times New Roman" panose="02020603050405020304" pitchFamily="18" charset="0"/>
                <a:cs typeface="Times New Roman" panose="02020603050405020304" pitchFamily="18" charset="0"/>
              </a:rPr>
              <a:t>Diệu</a:t>
            </a:r>
            <a:r>
              <a:rPr lang="en-US" sz="3000" b="1" i="1" dirty="0">
                <a:latin typeface="Times New Roman" panose="02020603050405020304" pitchFamily="18" charset="0"/>
                <a:cs typeface="Times New Roman" panose="02020603050405020304" pitchFamily="18" charset="0"/>
              </a:rPr>
              <a:t> </a:t>
            </a:r>
            <a:r>
              <a:rPr lang="en-US" sz="3000" b="1" i="1" dirty="0" err="1">
                <a:latin typeface="Times New Roman" panose="02020603050405020304" pitchFamily="18" charset="0"/>
                <a:cs typeface="Times New Roman" panose="02020603050405020304" pitchFamily="18" charset="0"/>
              </a:rPr>
              <a:t>Thúy</a:t>
            </a:r>
            <a:endParaRPr lang="en-US" sz="3000" b="1" i="1" dirty="0">
              <a:latin typeface="Times New Roman" panose="02020603050405020304" pitchFamily="18" charset="0"/>
              <a:cs typeface="Times New Roman" panose="02020603050405020304" pitchFamily="18" charset="0"/>
            </a:endParaRPr>
          </a:p>
          <a:p>
            <a:pPr algn="ctr">
              <a:spcBef>
                <a:spcPts val="1800"/>
              </a:spcBef>
              <a:defRPr/>
            </a:pPr>
            <a:endParaRPr lang="en-US" sz="3000" dirty="0"/>
          </a:p>
        </p:txBody>
      </p:sp>
      <p:sp>
        <p:nvSpPr>
          <p:cNvPr id="3" name="Notched Right Arrow 2"/>
          <p:cNvSpPr/>
          <p:nvPr/>
        </p:nvSpPr>
        <p:spPr>
          <a:xfrm>
            <a:off x="10298243" y="5992339"/>
            <a:ext cx="1154242" cy="753235"/>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a:extLst>
              <a:ext uri="{FF2B5EF4-FFF2-40B4-BE49-F238E27FC236}">
                <a16:creationId xmlns:a16="http://schemas.microsoft.com/office/drawing/2014/main" xmlns="" id="{CD44964C-0CE9-4BA1-98A1-C89A96F6A586}"/>
              </a:ext>
            </a:extLst>
          </p:cNvPr>
          <p:cNvPicPr>
            <a:picLocks noChangeAspect="1"/>
          </p:cNvPicPr>
          <p:nvPr/>
        </p:nvPicPr>
        <p:blipFill>
          <a:blip r:embed="rId7"/>
          <a:stretch>
            <a:fillRect/>
          </a:stretch>
        </p:blipFill>
        <p:spPr>
          <a:xfrm>
            <a:off x="359297" y="19010"/>
            <a:ext cx="1866344" cy="1840550"/>
          </a:xfrm>
          <a:prstGeom prst="rect">
            <a:avLst/>
          </a:prstGeom>
        </p:spPr>
      </p:pic>
    </p:spTree>
    <p:extLst>
      <p:ext uri="{BB962C8B-B14F-4D97-AF65-F5344CB8AC3E}">
        <p14:creationId xmlns:p14="http://schemas.microsoft.com/office/powerpoint/2010/main" val="3813882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par>
                                <p:cTn id="10" presetID="53" presetClass="entr" presetSubtype="16"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500" fill="hold"/>
                                        <p:tgtEl>
                                          <p:spTgt spid="5"/>
                                        </p:tgtEl>
                                        <p:attrNameLst>
                                          <p:attrName>ppt_w</p:attrName>
                                        </p:attrNameLst>
                                      </p:cBhvr>
                                      <p:tavLst>
                                        <p:tav tm="0">
                                          <p:val>
                                            <p:fltVal val="0"/>
                                          </p:val>
                                        </p:tav>
                                        <p:tav tm="100000">
                                          <p:val>
                                            <p:strVal val="#ppt_w"/>
                                          </p:val>
                                        </p:tav>
                                      </p:tavLst>
                                    </p:anim>
                                    <p:anim calcmode="lin" valueType="num">
                                      <p:cBhvr>
                                        <p:cTn id="13" dur="500" fill="hold"/>
                                        <p:tgtEl>
                                          <p:spTgt spid="5"/>
                                        </p:tgtEl>
                                        <p:attrNameLst>
                                          <p:attrName>ppt_h</p:attrName>
                                        </p:attrNameLst>
                                      </p:cBhvr>
                                      <p:tavLst>
                                        <p:tav tm="0">
                                          <p:val>
                                            <p:fltVal val="0"/>
                                          </p:val>
                                        </p:tav>
                                        <p:tav tm="100000">
                                          <p:val>
                                            <p:strVal val="#ppt_h"/>
                                          </p:val>
                                        </p:tav>
                                      </p:tavLst>
                                    </p:anim>
                                    <p:animEffect transition="in" filter="fade">
                                      <p:cBhvr>
                                        <p:cTn id="14" dur="500"/>
                                        <p:tgtEl>
                                          <p:spTgt spid="5"/>
                                        </p:tgtEl>
                                      </p:cBhvr>
                                    </p:animEffect>
                                  </p:childTnLst>
                                </p:cTn>
                              </p:par>
                            </p:childTnLst>
                          </p:cTn>
                        </p:par>
                        <p:par>
                          <p:cTn id="15" fill="hold">
                            <p:stCondLst>
                              <p:cond delay="500"/>
                            </p:stCondLst>
                            <p:childTnLst>
                              <p:par>
                                <p:cTn id="16" presetID="17" presetClass="entr" presetSubtype="10" fill="hold" nodeType="afterEffect">
                                  <p:stCondLst>
                                    <p:cond delay="0"/>
                                  </p:stCondLst>
                                  <p:childTnLst>
                                    <p:set>
                                      <p:cBhvr>
                                        <p:cTn id="17" dur="1" fill="hold">
                                          <p:stCondLst>
                                            <p:cond delay="0"/>
                                          </p:stCondLst>
                                        </p:cTn>
                                        <p:tgtEl>
                                          <p:spTgt spid="6"/>
                                        </p:tgtEl>
                                        <p:attrNameLst>
                                          <p:attrName>style.visibility</p:attrName>
                                        </p:attrNameLst>
                                      </p:cBhvr>
                                      <p:to>
                                        <p:strVal val="visible"/>
                                      </p:to>
                                    </p:set>
                                    <p:anim calcmode="lin" valueType="num">
                                      <p:cBhvr>
                                        <p:cTn id="18" dur="500" fill="hold"/>
                                        <p:tgtEl>
                                          <p:spTgt spid="6"/>
                                        </p:tgtEl>
                                        <p:attrNameLst>
                                          <p:attrName>ppt_w</p:attrName>
                                        </p:attrNameLst>
                                      </p:cBhvr>
                                      <p:tavLst>
                                        <p:tav tm="0">
                                          <p:val>
                                            <p:fltVal val="0"/>
                                          </p:val>
                                        </p:tav>
                                        <p:tav tm="100000">
                                          <p:val>
                                            <p:strVal val="#ppt_w"/>
                                          </p:val>
                                        </p:tav>
                                      </p:tavLst>
                                    </p:anim>
                                    <p:anim calcmode="lin" valueType="num">
                                      <p:cBhvr>
                                        <p:cTn id="19" dur="500" fill="hold"/>
                                        <p:tgtEl>
                                          <p:spTgt spid="6"/>
                                        </p:tgtEl>
                                        <p:attrNameLst>
                                          <p:attrName>ppt_h</p:attrName>
                                        </p:attrNameLst>
                                      </p:cBhvr>
                                      <p:tavLst>
                                        <p:tav tm="0">
                                          <p:val>
                                            <p:strVal val="#ppt_h"/>
                                          </p:val>
                                        </p:tav>
                                        <p:tav tm="100000">
                                          <p:val>
                                            <p:strVal val="#ppt_h"/>
                                          </p:val>
                                        </p:tav>
                                      </p:tavLst>
                                    </p:anim>
                                  </p:childTnLst>
                                </p:cTn>
                              </p:par>
                            </p:childTnLst>
                          </p:cTn>
                        </p:par>
                        <p:par>
                          <p:cTn id="20" fill="hold">
                            <p:stCondLst>
                              <p:cond delay="1000"/>
                            </p:stCondLst>
                            <p:childTnLst>
                              <p:par>
                                <p:cTn id="21" presetID="53" presetClass="entr" presetSubtype="16" fill="hold" nodeType="afterEffect">
                                  <p:stCondLst>
                                    <p:cond delay="0"/>
                                  </p:stCondLst>
                                  <p:childTnLst>
                                    <p:set>
                                      <p:cBhvr>
                                        <p:cTn id="22" dur="1" fill="hold">
                                          <p:stCondLst>
                                            <p:cond delay="0"/>
                                          </p:stCondLst>
                                        </p:cTn>
                                        <p:tgtEl>
                                          <p:spTgt spid="18"/>
                                        </p:tgtEl>
                                        <p:attrNameLst>
                                          <p:attrName>style.visibility</p:attrName>
                                        </p:attrNameLst>
                                      </p:cBhvr>
                                      <p:to>
                                        <p:strVal val="visible"/>
                                      </p:to>
                                    </p:set>
                                    <p:anim calcmode="lin" valueType="num">
                                      <p:cBhvr>
                                        <p:cTn id="23" dur="500" fill="hold"/>
                                        <p:tgtEl>
                                          <p:spTgt spid="18"/>
                                        </p:tgtEl>
                                        <p:attrNameLst>
                                          <p:attrName>ppt_w</p:attrName>
                                        </p:attrNameLst>
                                      </p:cBhvr>
                                      <p:tavLst>
                                        <p:tav tm="0">
                                          <p:val>
                                            <p:fltVal val="0"/>
                                          </p:val>
                                        </p:tav>
                                        <p:tav tm="100000">
                                          <p:val>
                                            <p:strVal val="#ppt_w"/>
                                          </p:val>
                                        </p:tav>
                                      </p:tavLst>
                                    </p:anim>
                                    <p:anim calcmode="lin" valueType="num">
                                      <p:cBhvr>
                                        <p:cTn id="24" dur="500" fill="hold"/>
                                        <p:tgtEl>
                                          <p:spTgt spid="18"/>
                                        </p:tgtEl>
                                        <p:attrNameLst>
                                          <p:attrName>ppt_h</p:attrName>
                                        </p:attrNameLst>
                                      </p:cBhvr>
                                      <p:tavLst>
                                        <p:tav tm="0">
                                          <p:val>
                                            <p:fltVal val="0"/>
                                          </p:val>
                                        </p:tav>
                                        <p:tav tm="100000">
                                          <p:val>
                                            <p:strVal val="#ppt_h"/>
                                          </p:val>
                                        </p:tav>
                                      </p:tavLst>
                                    </p:anim>
                                    <p:animEffect transition="in" filter="fade">
                                      <p:cBhvr>
                                        <p:cTn id="25" dur="500"/>
                                        <p:tgtEl>
                                          <p:spTgt spid="18"/>
                                        </p:tgtEl>
                                      </p:cBhvr>
                                    </p:animEffect>
                                  </p:childTnLst>
                                </p:cTn>
                              </p:par>
                            </p:childTnLst>
                          </p:cTn>
                        </p:par>
                        <p:par>
                          <p:cTn id="26" fill="hold">
                            <p:stCondLst>
                              <p:cond delay="1500"/>
                            </p:stCondLst>
                            <p:childTnLst>
                              <p:par>
                                <p:cTn id="27" presetID="52" presetClass="entr" presetSubtype="0" fill="hold" grpId="0" nodeType="afterEffect">
                                  <p:stCondLst>
                                    <p:cond delay="0"/>
                                  </p:stCondLst>
                                  <p:childTnLst>
                                    <p:set>
                                      <p:cBhvr>
                                        <p:cTn id="28" dur="1" fill="hold">
                                          <p:stCondLst>
                                            <p:cond delay="0"/>
                                          </p:stCondLst>
                                        </p:cTn>
                                        <p:tgtEl>
                                          <p:spTgt spid="17"/>
                                        </p:tgtEl>
                                        <p:attrNameLst>
                                          <p:attrName>style.visibility</p:attrName>
                                        </p:attrNameLst>
                                      </p:cBhvr>
                                      <p:to>
                                        <p:strVal val="visible"/>
                                      </p:to>
                                    </p:set>
                                    <p:animScale>
                                      <p:cBhvr>
                                        <p:cTn id="29" dur="1000" decel="50000" fill="hold">
                                          <p:stCondLst>
                                            <p:cond delay="0"/>
                                          </p:stCondLst>
                                        </p:cTn>
                                        <p:tgtEl>
                                          <p:spTgt spid="17"/>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0" dur="1000" decel="50000" fill="hold">
                                          <p:stCondLst>
                                            <p:cond delay="0"/>
                                          </p:stCondLst>
                                        </p:cTn>
                                        <p:tgtEl>
                                          <p:spTgt spid="17"/>
                                        </p:tgtEl>
                                        <p:attrNameLst>
                                          <p:attrName>ppt_x</p:attrName>
                                          <p:attrName>ppt_y</p:attrName>
                                        </p:attrNameLst>
                                      </p:cBhvr>
                                    </p:animMotion>
                                    <p:animEffect transition="in" filter="fade">
                                      <p:cBhvr>
                                        <p:cTn id="31" dur="1000"/>
                                        <p:tgtEl>
                                          <p:spTgt spid="17"/>
                                        </p:tgtEl>
                                      </p:cBhvr>
                                    </p:animEffect>
                                  </p:childTnLst>
                                </p:cTn>
                              </p:par>
                            </p:childTnLst>
                          </p:cTn>
                        </p:par>
                        <p:par>
                          <p:cTn id="32" fill="hold">
                            <p:stCondLst>
                              <p:cond delay="2500"/>
                            </p:stCondLst>
                            <p:childTnLst>
                              <p:par>
                                <p:cTn id="33" presetID="53" presetClass="entr" presetSubtype="16" fill="hold" nodeType="afterEffect">
                                  <p:stCondLst>
                                    <p:cond delay="0"/>
                                  </p:stCondLst>
                                  <p:childTnLst>
                                    <p:set>
                                      <p:cBhvr>
                                        <p:cTn id="34" dur="1" fill="hold">
                                          <p:stCondLst>
                                            <p:cond delay="0"/>
                                          </p:stCondLst>
                                        </p:cTn>
                                        <p:tgtEl>
                                          <p:spTgt spid="15"/>
                                        </p:tgtEl>
                                        <p:attrNameLst>
                                          <p:attrName>style.visibility</p:attrName>
                                        </p:attrNameLst>
                                      </p:cBhvr>
                                      <p:to>
                                        <p:strVal val="visible"/>
                                      </p:to>
                                    </p:set>
                                    <p:anim calcmode="lin" valueType="num">
                                      <p:cBhvr>
                                        <p:cTn id="35" dur="500" fill="hold"/>
                                        <p:tgtEl>
                                          <p:spTgt spid="15"/>
                                        </p:tgtEl>
                                        <p:attrNameLst>
                                          <p:attrName>ppt_w</p:attrName>
                                        </p:attrNameLst>
                                      </p:cBhvr>
                                      <p:tavLst>
                                        <p:tav tm="0">
                                          <p:val>
                                            <p:fltVal val="0"/>
                                          </p:val>
                                        </p:tav>
                                        <p:tav tm="100000">
                                          <p:val>
                                            <p:strVal val="#ppt_w"/>
                                          </p:val>
                                        </p:tav>
                                      </p:tavLst>
                                    </p:anim>
                                    <p:anim calcmode="lin" valueType="num">
                                      <p:cBhvr>
                                        <p:cTn id="36" dur="500" fill="hold"/>
                                        <p:tgtEl>
                                          <p:spTgt spid="15"/>
                                        </p:tgtEl>
                                        <p:attrNameLst>
                                          <p:attrName>ppt_h</p:attrName>
                                        </p:attrNameLst>
                                      </p:cBhvr>
                                      <p:tavLst>
                                        <p:tav tm="0">
                                          <p:val>
                                            <p:fltVal val="0"/>
                                          </p:val>
                                        </p:tav>
                                        <p:tav tm="100000">
                                          <p:val>
                                            <p:strVal val="#ppt_h"/>
                                          </p:val>
                                        </p:tav>
                                      </p:tavLst>
                                    </p:anim>
                                    <p:animEffect transition="in" filter="fade">
                                      <p:cBhvr>
                                        <p:cTn id="37" dur="500"/>
                                        <p:tgtEl>
                                          <p:spTgt spid="15"/>
                                        </p:tgtEl>
                                      </p:cBhvr>
                                    </p:animEffect>
                                  </p:childTnLst>
                                </p:cTn>
                              </p:par>
                              <p:par>
                                <p:cTn id="38" presetID="53" presetClass="entr" presetSubtype="16" fill="hold" nodeType="withEffect">
                                  <p:stCondLst>
                                    <p:cond delay="0"/>
                                  </p:stCondLst>
                                  <p:childTnLst>
                                    <p:set>
                                      <p:cBhvr>
                                        <p:cTn id="39" dur="1" fill="hold">
                                          <p:stCondLst>
                                            <p:cond delay="0"/>
                                          </p:stCondLst>
                                        </p:cTn>
                                        <p:tgtEl>
                                          <p:spTgt spid="16"/>
                                        </p:tgtEl>
                                        <p:attrNameLst>
                                          <p:attrName>style.visibility</p:attrName>
                                        </p:attrNameLst>
                                      </p:cBhvr>
                                      <p:to>
                                        <p:strVal val="visible"/>
                                      </p:to>
                                    </p:set>
                                    <p:anim calcmode="lin" valueType="num">
                                      <p:cBhvr>
                                        <p:cTn id="40" dur="500" fill="hold"/>
                                        <p:tgtEl>
                                          <p:spTgt spid="16"/>
                                        </p:tgtEl>
                                        <p:attrNameLst>
                                          <p:attrName>ppt_w</p:attrName>
                                        </p:attrNameLst>
                                      </p:cBhvr>
                                      <p:tavLst>
                                        <p:tav tm="0">
                                          <p:val>
                                            <p:fltVal val="0"/>
                                          </p:val>
                                        </p:tav>
                                        <p:tav tm="100000">
                                          <p:val>
                                            <p:strVal val="#ppt_w"/>
                                          </p:val>
                                        </p:tav>
                                      </p:tavLst>
                                    </p:anim>
                                    <p:anim calcmode="lin" valueType="num">
                                      <p:cBhvr>
                                        <p:cTn id="41" dur="500" fill="hold"/>
                                        <p:tgtEl>
                                          <p:spTgt spid="16"/>
                                        </p:tgtEl>
                                        <p:attrNameLst>
                                          <p:attrName>ppt_h</p:attrName>
                                        </p:attrNameLst>
                                      </p:cBhvr>
                                      <p:tavLst>
                                        <p:tav tm="0">
                                          <p:val>
                                            <p:fltVal val="0"/>
                                          </p:val>
                                        </p:tav>
                                        <p:tav tm="100000">
                                          <p:val>
                                            <p:strVal val="#ppt_h"/>
                                          </p:val>
                                        </p:tav>
                                      </p:tavLst>
                                    </p:anim>
                                    <p:animEffect transition="in" filter="fade">
                                      <p:cBhvr>
                                        <p:cTn id="4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A1429BE7-E011-4E49-B62D-3C61D442D6D9}"/>
              </a:ext>
            </a:extLst>
          </p:cNvPr>
          <p:cNvSpPr>
            <a:spLocks noGrp="1"/>
          </p:cNvSpPr>
          <p:nvPr>
            <p:ph idx="1"/>
          </p:nvPr>
        </p:nvSpPr>
        <p:spPr/>
        <p:txBody>
          <a:bodyPr/>
          <a:lstStyle/>
          <a:p>
            <a:endParaRPr lang="vi-VN" dirty="0"/>
          </a:p>
        </p:txBody>
      </p:sp>
      <p:pic>
        <p:nvPicPr>
          <p:cNvPr id="4" name="图片 3" descr="花4">
            <a:extLst>
              <a:ext uri="{FF2B5EF4-FFF2-40B4-BE49-F238E27FC236}">
                <a16:creationId xmlns:a16="http://schemas.microsoft.com/office/drawing/2014/main" xmlns="" id="{197D7754-74CC-4379-8F7D-880A99D84281}"/>
              </a:ext>
            </a:extLst>
          </p:cNvPr>
          <p:cNvPicPr>
            <a:picLocks noChangeAspect="1"/>
          </p:cNvPicPr>
          <p:nvPr/>
        </p:nvPicPr>
        <p:blipFill>
          <a:blip r:embed="rId2"/>
          <a:stretch>
            <a:fillRect/>
          </a:stretch>
        </p:blipFill>
        <p:spPr>
          <a:xfrm flipV="1">
            <a:off x="8898890" y="-12065"/>
            <a:ext cx="3300730" cy="1676400"/>
          </a:xfrm>
          <a:prstGeom prst="rect">
            <a:avLst/>
          </a:prstGeom>
        </p:spPr>
      </p:pic>
      <p:pic>
        <p:nvPicPr>
          <p:cNvPr id="5" name="图片 4" descr="花5">
            <a:extLst>
              <a:ext uri="{FF2B5EF4-FFF2-40B4-BE49-F238E27FC236}">
                <a16:creationId xmlns:a16="http://schemas.microsoft.com/office/drawing/2014/main" xmlns="" id="{05BADA4C-B427-4025-AB36-C3A457158C36}"/>
              </a:ext>
            </a:extLst>
          </p:cNvPr>
          <p:cNvPicPr>
            <a:picLocks noChangeAspect="1"/>
          </p:cNvPicPr>
          <p:nvPr/>
        </p:nvPicPr>
        <p:blipFill>
          <a:blip r:embed="rId3"/>
          <a:stretch>
            <a:fillRect/>
          </a:stretch>
        </p:blipFill>
        <p:spPr>
          <a:xfrm>
            <a:off x="-15240" y="5411470"/>
            <a:ext cx="3821430" cy="1457325"/>
          </a:xfrm>
          <a:prstGeom prst="rect">
            <a:avLst/>
          </a:prstGeom>
        </p:spPr>
      </p:pic>
      <p:pic>
        <p:nvPicPr>
          <p:cNvPr id="6" name="图片 17" descr="花">
            <a:extLst>
              <a:ext uri="{FF2B5EF4-FFF2-40B4-BE49-F238E27FC236}">
                <a16:creationId xmlns:a16="http://schemas.microsoft.com/office/drawing/2014/main" xmlns="" id="{AB5D4AC6-B5F5-47B1-8652-C1740552C0F6}"/>
              </a:ext>
            </a:extLst>
          </p:cNvPr>
          <p:cNvPicPr>
            <a:picLocks noChangeAspect="1"/>
          </p:cNvPicPr>
          <p:nvPr/>
        </p:nvPicPr>
        <p:blipFill>
          <a:blip r:embed="rId4"/>
          <a:stretch>
            <a:fillRect/>
          </a:stretch>
        </p:blipFill>
        <p:spPr>
          <a:xfrm>
            <a:off x="340013" y="2027590"/>
            <a:ext cx="1229995" cy="1103630"/>
          </a:xfrm>
          <a:prstGeom prst="rect">
            <a:avLst/>
          </a:prstGeom>
        </p:spPr>
      </p:pic>
      <p:pic>
        <p:nvPicPr>
          <p:cNvPr id="7" name="图片 18" descr="鸟">
            <a:extLst>
              <a:ext uri="{FF2B5EF4-FFF2-40B4-BE49-F238E27FC236}">
                <a16:creationId xmlns:a16="http://schemas.microsoft.com/office/drawing/2014/main" xmlns="" id="{995597DA-704C-46FD-BEDD-3B60E9C2F6EF}"/>
              </a:ext>
            </a:extLst>
          </p:cNvPr>
          <p:cNvPicPr>
            <a:picLocks noChangeAspect="1"/>
          </p:cNvPicPr>
          <p:nvPr/>
        </p:nvPicPr>
        <p:blipFill>
          <a:blip r:embed="rId5"/>
          <a:stretch>
            <a:fillRect/>
          </a:stretch>
        </p:blipFill>
        <p:spPr>
          <a:xfrm>
            <a:off x="10853284" y="2122844"/>
            <a:ext cx="1003935" cy="784860"/>
          </a:xfrm>
          <a:prstGeom prst="rect">
            <a:avLst/>
          </a:prstGeom>
        </p:spPr>
      </p:pic>
      <p:sp>
        <p:nvSpPr>
          <p:cNvPr id="8" name="Rectangle 7">
            <a:extLst>
              <a:ext uri="{FF2B5EF4-FFF2-40B4-BE49-F238E27FC236}">
                <a16:creationId xmlns:a16="http://schemas.microsoft.com/office/drawing/2014/main" xmlns="" id="{3C32600E-E304-491F-87C3-9D03FADA48D5}"/>
              </a:ext>
            </a:extLst>
          </p:cNvPr>
          <p:cNvSpPr/>
          <p:nvPr/>
        </p:nvSpPr>
        <p:spPr>
          <a:xfrm>
            <a:off x="505157" y="451270"/>
            <a:ext cx="11366616" cy="5632311"/>
          </a:xfrm>
          <a:prstGeom prst="rect">
            <a:avLst/>
          </a:prstGeom>
          <a:solidFill>
            <a:schemeClr val="bg1"/>
          </a:solidFill>
        </p:spPr>
        <p:txBody>
          <a:bodyPr wrap="square">
            <a:spAutoFit/>
          </a:bodyPr>
          <a:lstStyle/>
          <a:p>
            <a:pPr algn="just"/>
            <a:r>
              <a:rPr lang="en-US" sz="3600" dirty="0">
                <a:latin typeface="Times New Roman" panose="02020603050405020304" pitchFamily="18" charset="0"/>
                <a:cs typeface="Times New Roman" panose="02020603050405020304" pitchFamily="18" charset="0"/>
              </a:rPr>
              <a:t>- </a:t>
            </a:r>
            <a:r>
              <a:rPr lang="en-US" sz="3600" dirty="0" err="1">
                <a:latin typeface="Times New Roman" panose="02020603050405020304" pitchFamily="18" charset="0"/>
                <a:cs typeface="Times New Roman" panose="02020603050405020304" pitchFamily="18" charset="0"/>
              </a:rPr>
              <a:t>Lớp</a:t>
            </a:r>
            <a:r>
              <a:rPr lang="en-US" sz="3600" dirty="0">
                <a:latin typeface="Times New Roman" panose="02020603050405020304" pitchFamily="18" charset="0"/>
                <a:cs typeface="Times New Roman" panose="02020603050405020304" pitchFamily="18" charset="0"/>
              </a:rPr>
              <a:t> 6C </a:t>
            </a:r>
            <a:r>
              <a:rPr lang="en-US" sz="3600" dirty="0" err="1">
                <a:latin typeface="Times New Roman" panose="02020603050405020304" pitchFamily="18" charset="0"/>
                <a:cs typeface="Times New Roman" panose="02020603050405020304" pitchFamily="18" charset="0"/>
              </a:rPr>
              <a:t>có</a:t>
            </a:r>
            <a:r>
              <a:rPr lang="en-US" sz="3600" dirty="0">
                <a:latin typeface="Times New Roman" panose="02020603050405020304" pitchFamily="18" charset="0"/>
                <a:cs typeface="Times New Roman" panose="02020603050405020304" pitchFamily="18" charset="0"/>
              </a:rPr>
              <a:t> 36 HS, </a:t>
            </a:r>
            <a:r>
              <a:rPr lang="en-US" sz="3600" dirty="0" err="1">
                <a:latin typeface="Times New Roman" panose="02020603050405020304" pitchFamily="18" charset="0"/>
                <a:cs typeface="Times New Roman" panose="02020603050405020304" pitchFamily="18" charset="0"/>
              </a:rPr>
              <a:t>các</a:t>
            </a:r>
            <a:r>
              <a:rPr lang="en-US" sz="3600" dirty="0">
                <a:latin typeface="Times New Roman" panose="02020603050405020304" pitchFamily="18" charset="0"/>
                <a:cs typeface="Times New Roman" panose="02020603050405020304" pitchFamily="18" charset="0"/>
              </a:rPr>
              <a:t> </a:t>
            </a:r>
            <a:r>
              <a:rPr lang="en-US" sz="3600" dirty="0" err="1">
                <a:latin typeface="Times New Roman" panose="02020603050405020304" pitchFamily="18" charset="0"/>
                <a:cs typeface="Times New Roman" panose="02020603050405020304" pitchFamily="18" charset="0"/>
              </a:rPr>
              <a:t>em</a:t>
            </a:r>
            <a:r>
              <a:rPr lang="en-US" sz="3600" dirty="0">
                <a:latin typeface="Times New Roman" panose="02020603050405020304" pitchFamily="18" charset="0"/>
                <a:cs typeface="Times New Roman" panose="02020603050405020304" pitchFamily="18" charset="0"/>
              </a:rPr>
              <a:t> </a:t>
            </a:r>
            <a:r>
              <a:rPr lang="en-US" sz="3600" dirty="0" err="1">
                <a:latin typeface="Times New Roman" panose="02020603050405020304" pitchFamily="18" charset="0"/>
                <a:cs typeface="Times New Roman" panose="02020603050405020304" pitchFamily="18" charset="0"/>
              </a:rPr>
              <a:t>đều</a:t>
            </a:r>
            <a:r>
              <a:rPr lang="en-US" sz="3600" dirty="0">
                <a:latin typeface="Times New Roman" panose="02020603050405020304" pitchFamily="18" charset="0"/>
                <a:cs typeface="Times New Roman" panose="02020603050405020304" pitchFamily="18" charset="0"/>
              </a:rPr>
              <a:t> </a:t>
            </a:r>
            <a:r>
              <a:rPr lang="en-US" sz="3600" dirty="0" err="1">
                <a:latin typeface="Times New Roman" panose="02020603050405020304" pitchFamily="18" charset="0"/>
                <a:cs typeface="Times New Roman" panose="02020603050405020304" pitchFamily="18" charset="0"/>
              </a:rPr>
              <a:t>ngoan</a:t>
            </a:r>
            <a:r>
              <a:rPr lang="en-US" sz="3600" dirty="0">
                <a:latin typeface="Times New Roman" panose="02020603050405020304" pitchFamily="18" charset="0"/>
                <a:cs typeface="Times New Roman" panose="02020603050405020304" pitchFamily="18" charset="0"/>
              </a:rPr>
              <a:t> </a:t>
            </a:r>
            <a:r>
              <a:rPr lang="en-US" sz="3600" dirty="0" err="1">
                <a:latin typeface="Times New Roman" panose="02020603050405020304" pitchFamily="18" charset="0"/>
                <a:cs typeface="Times New Roman" panose="02020603050405020304" pitchFamily="18" charset="0"/>
              </a:rPr>
              <a:t>ngoãn</a:t>
            </a:r>
            <a:r>
              <a:rPr lang="en-US" sz="3600" dirty="0">
                <a:latin typeface="Times New Roman" panose="02020603050405020304" pitchFamily="18" charset="0"/>
                <a:cs typeface="Times New Roman" panose="02020603050405020304" pitchFamily="18" charset="0"/>
              </a:rPr>
              <a:t>, </a:t>
            </a:r>
            <a:r>
              <a:rPr lang="en-US" sz="3600" dirty="0" err="1">
                <a:latin typeface="Times New Roman" panose="02020603050405020304" pitchFamily="18" charset="0"/>
                <a:cs typeface="Times New Roman" panose="02020603050405020304" pitchFamily="18" charset="0"/>
              </a:rPr>
              <a:t>lễ</a:t>
            </a:r>
            <a:r>
              <a:rPr lang="en-US" sz="3600" dirty="0">
                <a:latin typeface="Times New Roman" panose="02020603050405020304" pitchFamily="18" charset="0"/>
                <a:cs typeface="Times New Roman" panose="02020603050405020304" pitchFamily="18" charset="0"/>
              </a:rPr>
              <a:t> </a:t>
            </a:r>
            <a:r>
              <a:rPr lang="en-US" sz="3600" dirty="0" err="1">
                <a:latin typeface="Times New Roman" panose="02020603050405020304" pitchFamily="18" charset="0"/>
                <a:cs typeface="Times New Roman" panose="02020603050405020304" pitchFamily="18" charset="0"/>
              </a:rPr>
              <a:t>phép</a:t>
            </a:r>
            <a:r>
              <a:rPr lang="en-US" sz="3600" dirty="0">
                <a:latin typeface="Times New Roman" panose="02020603050405020304" pitchFamily="18" charset="0"/>
                <a:cs typeface="Times New Roman" panose="02020603050405020304" pitchFamily="18" charset="0"/>
              </a:rPr>
              <a:t>, </a:t>
            </a:r>
            <a:r>
              <a:rPr lang="en-US" sz="3600" dirty="0" err="1">
                <a:latin typeface="Times New Roman" panose="02020603050405020304" pitchFamily="18" charset="0"/>
                <a:cs typeface="Times New Roman" panose="02020603050405020304" pitchFamily="18" charset="0"/>
              </a:rPr>
              <a:t>vâng</a:t>
            </a:r>
            <a:r>
              <a:rPr lang="en-US" sz="3600" dirty="0">
                <a:latin typeface="Times New Roman" panose="02020603050405020304" pitchFamily="18" charset="0"/>
                <a:cs typeface="Times New Roman" panose="02020603050405020304" pitchFamily="18" charset="0"/>
              </a:rPr>
              <a:t> </a:t>
            </a:r>
            <a:r>
              <a:rPr lang="en-US" sz="3600" dirty="0" err="1">
                <a:latin typeface="Times New Roman" panose="02020603050405020304" pitchFamily="18" charset="0"/>
                <a:cs typeface="Times New Roman" panose="02020603050405020304" pitchFamily="18" charset="0"/>
              </a:rPr>
              <a:t>lời</a:t>
            </a:r>
            <a:r>
              <a:rPr lang="en-US" sz="3600" dirty="0">
                <a:latin typeface="Times New Roman" panose="02020603050405020304" pitchFamily="18" charset="0"/>
                <a:cs typeface="Times New Roman" panose="02020603050405020304" pitchFamily="18" charset="0"/>
              </a:rPr>
              <a:t> </a:t>
            </a:r>
            <a:r>
              <a:rPr lang="en-US" sz="3600" dirty="0" err="1">
                <a:latin typeface="Times New Roman" panose="02020603050405020304" pitchFamily="18" charset="0"/>
                <a:cs typeface="Times New Roman" panose="02020603050405020304" pitchFamily="18" charset="0"/>
              </a:rPr>
              <a:t>thầy</a:t>
            </a:r>
            <a:r>
              <a:rPr lang="en-US" sz="3600" dirty="0">
                <a:latin typeface="Times New Roman" panose="02020603050405020304" pitchFamily="18" charset="0"/>
                <a:cs typeface="Times New Roman" panose="02020603050405020304" pitchFamily="18" charset="0"/>
              </a:rPr>
              <a:t> </a:t>
            </a:r>
            <a:r>
              <a:rPr lang="en-US" sz="3600" dirty="0" err="1">
                <a:latin typeface="Times New Roman" panose="02020603050405020304" pitchFamily="18" charset="0"/>
                <a:cs typeface="Times New Roman" panose="02020603050405020304" pitchFamily="18" charset="0"/>
              </a:rPr>
              <a:t>cô</a:t>
            </a:r>
            <a:r>
              <a:rPr lang="en-US" sz="3600" dirty="0">
                <a:latin typeface="Times New Roman" panose="02020603050405020304" pitchFamily="18" charset="0"/>
                <a:cs typeface="Times New Roman" panose="02020603050405020304" pitchFamily="18" charset="0"/>
              </a:rPr>
              <a:t>, </a:t>
            </a:r>
            <a:r>
              <a:rPr lang="en-US" sz="3600" dirty="0" err="1">
                <a:latin typeface="Times New Roman" panose="02020603050405020304" pitchFamily="18" charset="0"/>
                <a:cs typeface="Times New Roman" panose="02020603050405020304" pitchFamily="18" charset="0"/>
              </a:rPr>
              <a:t>có</a:t>
            </a:r>
            <a:r>
              <a:rPr lang="en-US" sz="3600" dirty="0">
                <a:latin typeface="Times New Roman" panose="02020603050405020304" pitchFamily="18" charset="0"/>
                <a:cs typeface="Times New Roman" panose="02020603050405020304" pitchFamily="18" charset="0"/>
              </a:rPr>
              <a:t> ý </a:t>
            </a:r>
            <a:r>
              <a:rPr lang="en-US" sz="3600" dirty="0" err="1">
                <a:latin typeface="Times New Roman" panose="02020603050405020304" pitchFamily="18" charset="0"/>
                <a:cs typeface="Times New Roman" panose="02020603050405020304" pitchFamily="18" charset="0"/>
              </a:rPr>
              <a:t>thức</a:t>
            </a:r>
            <a:r>
              <a:rPr lang="en-US" sz="3600" dirty="0">
                <a:latin typeface="Times New Roman" panose="02020603050405020304" pitchFamily="18" charset="0"/>
                <a:cs typeface="Times New Roman" panose="02020603050405020304" pitchFamily="18" charset="0"/>
              </a:rPr>
              <a:t> </a:t>
            </a:r>
            <a:r>
              <a:rPr lang="en-US" sz="3600" dirty="0" err="1">
                <a:latin typeface="Times New Roman" panose="02020603050405020304" pitchFamily="18" charset="0"/>
                <a:cs typeface="Times New Roman" panose="02020603050405020304" pitchFamily="18" charset="0"/>
              </a:rPr>
              <a:t>học</a:t>
            </a:r>
            <a:r>
              <a:rPr lang="en-US" sz="3600" dirty="0">
                <a:latin typeface="Times New Roman" panose="02020603050405020304" pitchFamily="18" charset="0"/>
                <a:cs typeface="Times New Roman" panose="02020603050405020304" pitchFamily="18" charset="0"/>
              </a:rPr>
              <a:t> </a:t>
            </a:r>
            <a:r>
              <a:rPr lang="en-US" sz="3600" dirty="0" err="1">
                <a:latin typeface="Times New Roman" panose="02020603050405020304" pitchFamily="18" charset="0"/>
                <a:cs typeface="Times New Roman" panose="02020603050405020304" pitchFamily="18" charset="0"/>
              </a:rPr>
              <a:t>tập</a:t>
            </a:r>
            <a:r>
              <a:rPr lang="en-US" sz="3600" dirty="0">
                <a:latin typeface="Times New Roman" panose="02020603050405020304" pitchFamily="18" charset="0"/>
                <a:cs typeface="Times New Roman" panose="02020603050405020304" pitchFamily="18" charset="0"/>
              </a:rPr>
              <a:t> </a:t>
            </a:r>
            <a:r>
              <a:rPr lang="en-US" sz="3600" dirty="0" err="1">
                <a:latin typeface="Times New Roman" panose="02020603050405020304" pitchFamily="18" charset="0"/>
                <a:cs typeface="Times New Roman" panose="02020603050405020304" pitchFamily="18" charset="0"/>
              </a:rPr>
              <a:t>tốt</a:t>
            </a:r>
            <a:r>
              <a:rPr lang="en-US" sz="3600" dirty="0">
                <a:latin typeface="Times New Roman" panose="02020603050405020304" pitchFamily="18" charset="0"/>
                <a:cs typeface="Times New Roman" panose="02020603050405020304" pitchFamily="18" charset="0"/>
              </a:rPr>
              <a:t>. </a:t>
            </a:r>
            <a:r>
              <a:rPr lang="en-US" sz="3600" dirty="0" err="1">
                <a:latin typeface="Times New Roman" panose="02020603050405020304" pitchFamily="18" charset="0"/>
                <a:cs typeface="Times New Roman" panose="02020603050405020304" pitchFamily="18" charset="0"/>
              </a:rPr>
              <a:t>Thực</a:t>
            </a:r>
            <a:r>
              <a:rPr lang="en-US" sz="3600" dirty="0">
                <a:latin typeface="Times New Roman" panose="02020603050405020304" pitchFamily="18" charset="0"/>
                <a:cs typeface="Times New Roman" panose="02020603050405020304" pitchFamily="18" charset="0"/>
              </a:rPr>
              <a:t> </a:t>
            </a:r>
            <a:r>
              <a:rPr lang="en-US" sz="3600" dirty="0" err="1">
                <a:latin typeface="Times New Roman" panose="02020603050405020304" pitchFamily="18" charset="0"/>
                <a:cs typeface="Times New Roman" panose="02020603050405020304" pitchFamily="18" charset="0"/>
              </a:rPr>
              <a:t>hiện</a:t>
            </a:r>
            <a:r>
              <a:rPr lang="en-US" sz="3600" dirty="0">
                <a:latin typeface="Times New Roman" panose="02020603050405020304" pitchFamily="18" charset="0"/>
                <a:cs typeface="Times New Roman" panose="02020603050405020304" pitchFamily="18" charset="0"/>
              </a:rPr>
              <a:t> </a:t>
            </a:r>
            <a:r>
              <a:rPr lang="en-US" sz="3600" dirty="0" err="1">
                <a:latin typeface="Times New Roman" panose="02020603050405020304" pitchFamily="18" charset="0"/>
                <a:cs typeface="Times New Roman" panose="02020603050405020304" pitchFamily="18" charset="0"/>
              </a:rPr>
              <a:t>tốt</a:t>
            </a:r>
            <a:r>
              <a:rPr lang="en-US" sz="3600" dirty="0">
                <a:latin typeface="Times New Roman" panose="02020603050405020304" pitchFamily="18" charset="0"/>
                <a:cs typeface="Times New Roman" panose="02020603050405020304" pitchFamily="18" charset="0"/>
              </a:rPr>
              <a:t> </a:t>
            </a:r>
            <a:r>
              <a:rPr lang="en-US" sz="3600" dirty="0" err="1">
                <a:latin typeface="Times New Roman" panose="02020603050405020304" pitchFamily="18" charset="0"/>
                <a:cs typeface="Times New Roman" panose="02020603050405020304" pitchFamily="18" charset="0"/>
              </a:rPr>
              <a:t>các</a:t>
            </a:r>
            <a:r>
              <a:rPr lang="en-US" sz="3600" dirty="0">
                <a:latin typeface="Times New Roman" panose="02020603050405020304" pitchFamily="18" charset="0"/>
                <a:cs typeface="Times New Roman" panose="02020603050405020304" pitchFamily="18" charset="0"/>
              </a:rPr>
              <a:t> </a:t>
            </a:r>
            <a:r>
              <a:rPr lang="en-US" sz="3600" dirty="0" err="1">
                <a:latin typeface="Times New Roman" panose="02020603050405020304" pitchFamily="18" charset="0"/>
                <a:cs typeface="Times New Roman" panose="02020603050405020304" pitchFamily="18" charset="0"/>
              </a:rPr>
              <a:t>nền</a:t>
            </a:r>
            <a:r>
              <a:rPr lang="en-US" sz="3600" dirty="0">
                <a:latin typeface="Times New Roman" panose="02020603050405020304" pitchFamily="18" charset="0"/>
                <a:cs typeface="Times New Roman" panose="02020603050405020304" pitchFamily="18" charset="0"/>
              </a:rPr>
              <a:t> </a:t>
            </a:r>
            <a:r>
              <a:rPr lang="en-US" sz="3600" dirty="0" err="1">
                <a:latin typeface="Times New Roman" panose="02020603050405020304" pitchFamily="18" charset="0"/>
                <a:cs typeface="Times New Roman" panose="02020603050405020304" pitchFamily="18" charset="0"/>
              </a:rPr>
              <a:t>nếp</a:t>
            </a:r>
            <a:r>
              <a:rPr lang="en-US" sz="3600" dirty="0">
                <a:latin typeface="Times New Roman" panose="02020603050405020304" pitchFamily="18" charset="0"/>
                <a:cs typeface="Times New Roman" panose="02020603050405020304" pitchFamily="18" charset="0"/>
              </a:rPr>
              <a:t> </a:t>
            </a:r>
            <a:r>
              <a:rPr lang="en-US" sz="3600" dirty="0" err="1">
                <a:latin typeface="Times New Roman" panose="02020603050405020304" pitchFamily="18" charset="0"/>
                <a:cs typeface="Times New Roman" panose="02020603050405020304" pitchFamily="18" charset="0"/>
              </a:rPr>
              <a:t>của</a:t>
            </a:r>
            <a:r>
              <a:rPr lang="en-US" sz="3600" dirty="0">
                <a:latin typeface="Times New Roman" panose="02020603050405020304" pitchFamily="18" charset="0"/>
                <a:cs typeface="Times New Roman" panose="02020603050405020304" pitchFamily="18" charset="0"/>
              </a:rPr>
              <a:t> </a:t>
            </a:r>
            <a:r>
              <a:rPr lang="en-US" sz="3600" dirty="0" err="1">
                <a:latin typeface="Times New Roman" panose="02020603050405020304" pitchFamily="18" charset="0"/>
                <a:cs typeface="Times New Roman" panose="02020603050405020304" pitchFamily="18" charset="0"/>
              </a:rPr>
              <a:t>trường</a:t>
            </a:r>
            <a:r>
              <a:rPr lang="en-US" sz="3600" dirty="0">
                <a:latin typeface="Times New Roman" panose="02020603050405020304" pitchFamily="18" charset="0"/>
                <a:cs typeface="Times New Roman" panose="02020603050405020304" pitchFamily="18" charset="0"/>
              </a:rPr>
              <a:t>, </a:t>
            </a:r>
            <a:r>
              <a:rPr lang="en-US" sz="3600" dirty="0" err="1">
                <a:latin typeface="Times New Roman" panose="02020603050405020304" pitchFamily="18" charset="0"/>
                <a:cs typeface="Times New Roman" panose="02020603050405020304" pitchFamily="18" charset="0"/>
              </a:rPr>
              <a:t>lớp</a:t>
            </a:r>
            <a:r>
              <a:rPr lang="en-US" sz="3600" dirty="0">
                <a:latin typeface="Times New Roman" panose="02020603050405020304" pitchFamily="18" charset="0"/>
                <a:cs typeface="Times New Roman" panose="02020603050405020304" pitchFamily="18" charset="0"/>
              </a:rPr>
              <a:t>.</a:t>
            </a:r>
          </a:p>
          <a:p>
            <a:pPr algn="just"/>
            <a:r>
              <a:rPr lang="en-US" sz="3600" dirty="0">
                <a:latin typeface="Times New Roman" panose="02020603050405020304" pitchFamily="18" charset="0"/>
                <a:cs typeface="Times New Roman" panose="02020603050405020304" pitchFamily="18" charset="0"/>
              </a:rPr>
              <a:t>- </a:t>
            </a:r>
            <a:r>
              <a:rPr lang="en-US" sz="3600" dirty="0" err="1">
                <a:latin typeface="Times New Roman" panose="02020603050405020304" pitchFamily="18" charset="0"/>
                <a:cs typeface="Times New Roman" panose="02020603050405020304" pitchFamily="18" charset="0"/>
              </a:rPr>
              <a:t>Với</a:t>
            </a:r>
            <a:r>
              <a:rPr lang="en-US" sz="3600" dirty="0">
                <a:latin typeface="Times New Roman" panose="02020603050405020304" pitchFamily="18" charset="0"/>
                <a:cs typeface="Times New Roman" panose="02020603050405020304" pitchFamily="18" charset="0"/>
              </a:rPr>
              <a:t> </a:t>
            </a:r>
            <a:r>
              <a:rPr lang="en-US" sz="3600" dirty="0" err="1">
                <a:latin typeface="Times New Roman" panose="02020603050405020304" pitchFamily="18" charset="0"/>
                <a:cs typeface="Times New Roman" panose="02020603050405020304" pitchFamily="18" charset="0"/>
              </a:rPr>
              <a:t>nhiều</a:t>
            </a:r>
            <a:r>
              <a:rPr lang="en-US" sz="3600" dirty="0">
                <a:latin typeface="Times New Roman" panose="02020603050405020304" pitchFamily="18" charset="0"/>
                <a:cs typeface="Times New Roman" panose="02020603050405020304" pitchFamily="18" charset="0"/>
              </a:rPr>
              <a:t> </a:t>
            </a:r>
            <a:r>
              <a:rPr lang="en-US" sz="3600" dirty="0" err="1">
                <a:latin typeface="Times New Roman" panose="02020603050405020304" pitchFamily="18" charset="0"/>
                <a:cs typeface="Times New Roman" panose="02020603050405020304" pitchFamily="18" charset="0"/>
              </a:rPr>
              <a:t>hình</a:t>
            </a:r>
            <a:r>
              <a:rPr lang="en-US" sz="3600" dirty="0">
                <a:latin typeface="Times New Roman" panose="02020603050405020304" pitchFamily="18" charset="0"/>
                <a:cs typeface="Times New Roman" panose="02020603050405020304" pitchFamily="18" charset="0"/>
              </a:rPr>
              <a:t> </a:t>
            </a:r>
            <a:r>
              <a:rPr lang="en-US" sz="3600" dirty="0" err="1">
                <a:latin typeface="Times New Roman" panose="02020603050405020304" pitchFamily="18" charset="0"/>
                <a:cs typeface="Times New Roman" panose="02020603050405020304" pitchFamily="18" charset="0"/>
              </a:rPr>
              <a:t>thức</a:t>
            </a:r>
            <a:r>
              <a:rPr lang="en-US" sz="3600" dirty="0">
                <a:latin typeface="Times New Roman" panose="02020603050405020304" pitchFamily="18" charset="0"/>
                <a:cs typeface="Times New Roman" panose="02020603050405020304" pitchFamily="18" charset="0"/>
              </a:rPr>
              <a:t> </a:t>
            </a:r>
            <a:r>
              <a:rPr lang="en-US" sz="3600" dirty="0" err="1">
                <a:latin typeface="Times New Roman" panose="02020603050405020304" pitchFamily="18" charset="0"/>
                <a:cs typeface="Times New Roman" panose="02020603050405020304" pitchFamily="18" charset="0"/>
              </a:rPr>
              <a:t>thi</a:t>
            </a:r>
            <a:r>
              <a:rPr lang="en-US" sz="3600" dirty="0">
                <a:latin typeface="Times New Roman" panose="02020603050405020304" pitchFamily="18" charset="0"/>
                <a:cs typeface="Times New Roman" panose="02020603050405020304" pitchFamily="18" charset="0"/>
              </a:rPr>
              <a:t> </a:t>
            </a:r>
            <a:r>
              <a:rPr lang="en-US" sz="3600" dirty="0" err="1">
                <a:latin typeface="Times New Roman" panose="02020603050405020304" pitchFamily="18" charset="0"/>
                <a:cs typeface="Times New Roman" panose="02020603050405020304" pitchFamily="18" charset="0"/>
              </a:rPr>
              <a:t>đua</a:t>
            </a:r>
            <a:r>
              <a:rPr lang="en-US" sz="3600" dirty="0">
                <a:latin typeface="Times New Roman" panose="02020603050405020304" pitchFamily="18" charset="0"/>
                <a:cs typeface="Times New Roman" panose="02020603050405020304" pitchFamily="18" charset="0"/>
              </a:rPr>
              <a:t>, </a:t>
            </a:r>
            <a:r>
              <a:rPr lang="en-US" sz="3600" dirty="0" err="1">
                <a:latin typeface="Times New Roman" panose="02020603050405020304" pitchFamily="18" charset="0"/>
                <a:cs typeface="Times New Roman" panose="02020603050405020304" pitchFamily="18" charset="0"/>
              </a:rPr>
              <a:t>cùng</a:t>
            </a:r>
            <a:r>
              <a:rPr lang="en-US" sz="3600" dirty="0">
                <a:latin typeface="Times New Roman" panose="02020603050405020304" pitchFamily="18" charset="0"/>
                <a:cs typeface="Times New Roman" panose="02020603050405020304" pitchFamily="18" charset="0"/>
              </a:rPr>
              <a:t> </a:t>
            </a:r>
            <a:r>
              <a:rPr lang="en-US" sz="3600" dirty="0" err="1">
                <a:latin typeface="Times New Roman" panose="02020603050405020304" pitchFamily="18" charset="0"/>
                <a:cs typeface="Times New Roman" panose="02020603050405020304" pitchFamily="18" charset="0"/>
              </a:rPr>
              <a:t>với</a:t>
            </a:r>
            <a:r>
              <a:rPr lang="en-US" sz="3600" dirty="0">
                <a:latin typeface="Times New Roman" panose="02020603050405020304" pitchFamily="18" charset="0"/>
                <a:cs typeface="Times New Roman" panose="02020603050405020304" pitchFamily="18" charset="0"/>
              </a:rPr>
              <a:t> </a:t>
            </a:r>
            <a:r>
              <a:rPr lang="en-US" sz="3600" dirty="0" err="1">
                <a:latin typeface="Times New Roman" panose="02020603050405020304" pitchFamily="18" charset="0"/>
                <a:cs typeface="Times New Roman" panose="02020603050405020304" pitchFamily="18" charset="0"/>
              </a:rPr>
              <a:t>việc</a:t>
            </a:r>
            <a:r>
              <a:rPr lang="en-US" sz="3600" dirty="0">
                <a:latin typeface="Times New Roman" panose="02020603050405020304" pitchFamily="18" charset="0"/>
                <a:cs typeface="Times New Roman" panose="02020603050405020304" pitchFamily="18" charset="0"/>
              </a:rPr>
              <a:t> </a:t>
            </a:r>
            <a:r>
              <a:rPr lang="en-US" sz="3600" dirty="0" err="1">
                <a:latin typeface="Times New Roman" panose="02020603050405020304" pitchFamily="18" charset="0"/>
                <a:cs typeface="Times New Roman" panose="02020603050405020304" pitchFamily="18" charset="0"/>
              </a:rPr>
              <a:t>đổi</a:t>
            </a:r>
            <a:r>
              <a:rPr lang="en-US" sz="3600" dirty="0">
                <a:latin typeface="Times New Roman" panose="02020603050405020304" pitchFamily="18" charset="0"/>
                <a:cs typeface="Times New Roman" panose="02020603050405020304" pitchFamily="18" charset="0"/>
              </a:rPr>
              <a:t> </a:t>
            </a:r>
            <a:r>
              <a:rPr lang="en-US" sz="3600" dirty="0" err="1">
                <a:latin typeface="Times New Roman" panose="02020603050405020304" pitchFamily="18" charset="0"/>
                <a:cs typeface="Times New Roman" panose="02020603050405020304" pitchFamily="18" charset="0"/>
              </a:rPr>
              <a:t>mới</a:t>
            </a:r>
            <a:r>
              <a:rPr lang="en-US" sz="3600" dirty="0">
                <a:latin typeface="Times New Roman" panose="02020603050405020304" pitchFamily="18" charset="0"/>
                <a:cs typeface="Times New Roman" panose="02020603050405020304" pitchFamily="18" charset="0"/>
              </a:rPr>
              <a:t> </a:t>
            </a:r>
            <a:r>
              <a:rPr lang="en-US" sz="3600" dirty="0" err="1">
                <a:latin typeface="Times New Roman" panose="02020603050405020304" pitchFamily="18" charset="0"/>
                <a:cs typeface="Times New Roman" panose="02020603050405020304" pitchFamily="18" charset="0"/>
              </a:rPr>
              <a:t>phương</a:t>
            </a:r>
            <a:r>
              <a:rPr lang="en-US" sz="3600" dirty="0">
                <a:latin typeface="Times New Roman" panose="02020603050405020304" pitchFamily="18" charset="0"/>
                <a:cs typeface="Times New Roman" panose="02020603050405020304" pitchFamily="18" charset="0"/>
              </a:rPr>
              <a:t> </a:t>
            </a:r>
            <a:r>
              <a:rPr lang="en-US" sz="3600" dirty="0" err="1">
                <a:latin typeface="Times New Roman" panose="02020603050405020304" pitchFamily="18" charset="0"/>
                <a:cs typeface="Times New Roman" panose="02020603050405020304" pitchFamily="18" charset="0"/>
              </a:rPr>
              <a:t>pháp</a:t>
            </a:r>
            <a:r>
              <a:rPr lang="en-US" sz="3600" dirty="0">
                <a:latin typeface="Times New Roman" panose="02020603050405020304" pitchFamily="18" charset="0"/>
                <a:cs typeface="Times New Roman" panose="02020603050405020304" pitchFamily="18" charset="0"/>
              </a:rPr>
              <a:t> </a:t>
            </a:r>
            <a:r>
              <a:rPr lang="en-US" sz="3600" dirty="0" err="1">
                <a:latin typeface="Times New Roman" panose="02020603050405020304" pitchFamily="18" charset="0"/>
                <a:cs typeface="Times New Roman" panose="02020603050405020304" pitchFamily="18" charset="0"/>
              </a:rPr>
              <a:t>và</a:t>
            </a:r>
            <a:r>
              <a:rPr lang="en-US" sz="3600" dirty="0">
                <a:latin typeface="Times New Roman" panose="02020603050405020304" pitchFamily="18" charset="0"/>
                <a:cs typeface="Times New Roman" panose="02020603050405020304" pitchFamily="18" charset="0"/>
              </a:rPr>
              <a:t> </a:t>
            </a:r>
            <a:r>
              <a:rPr lang="en-US" sz="3600" dirty="0" err="1">
                <a:latin typeface="Times New Roman" panose="02020603050405020304" pitchFamily="18" charset="0"/>
                <a:cs typeface="Times New Roman" panose="02020603050405020304" pitchFamily="18" charset="0"/>
              </a:rPr>
              <a:t>hình</a:t>
            </a:r>
            <a:r>
              <a:rPr lang="en-US" sz="3600" dirty="0">
                <a:latin typeface="Times New Roman" panose="02020603050405020304" pitchFamily="18" charset="0"/>
                <a:cs typeface="Times New Roman" panose="02020603050405020304" pitchFamily="18" charset="0"/>
              </a:rPr>
              <a:t> </a:t>
            </a:r>
            <a:r>
              <a:rPr lang="en-US" sz="3600" dirty="0" err="1">
                <a:latin typeface="Times New Roman" panose="02020603050405020304" pitchFamily="18" charset="0"/>
                <a:cs typeface="Times New Roman" panose="02020603050405020304" pitchFamily="18" charset="0"/>
              </a:rPr>
              <a:t>thức</a:t>
            </a:r>
            <a:r>
              <a:rPr lang="en-US" sz="3600" dirty="0">
                <a:latin typeface="Times New Roman" panose="02020603050405020304" pitchFamily="18" charset="0"/>
                <a:cs typeface="Times New Roman" panose="02020603050405020304" pitchFamily="18" charset="0"/>
              </a:rPr>
              <a:t> </a:t>
            </a:r>
            <a:r>
              <a:rPr lang="en-US" sz="3600" dirty="0" err="1">
                <a:latin typeface="Times New Roman" panose="02020603050405020304" pitchFamily="18" charset="0"/>
                <a:cs typeface="Times New Roman" panose="02020603050405020304" pitchFamily="18" charset="0"/>
              </a:rPr>
              <a:t>dạy</a:t>
            </a:r>
            <a:r>
              <a:rPr lang="en-US" sz="3600" dirty="0">
                <a:latin typeface="Times New Roman" panose="02020603050405020304" pitchFamily="18" charset="0"/>
                <a:cs typeface="Times New Roman" panose="02020603050405020304" pitchFamily="18" charset="0"/>
              </a:rPr>
              <a:t> </a:t>
            </a:r>
            <a:r>
              <a:rPr lang="en-US" sz="3600" dirty="0" err="1">
                <a:latin typeface="Times New Roman" panose="02020603050405020304" pitchFamily="18" charset="0"/>
                <a:cs typeface="Times New Roman" panose="02020603050405020304" pitchFamily="18" charset="0"/>
              </a:rPr>
              <a:t>học</a:t>
            </a:r>
            <a:r>
              <a:rPr lang="en-US" sz="3600" dirty="0">
                <a:latin typeface="Times New Roman" panose="02020603050405020304" pitchFamily="18" charset="0"/>
                <a:cs typeface="Times New Roman" panose="02020603050405020304" pitchFamily="18" charset="0"/>
              </a:rPr>
              <a:t>, </a:t>
            </a:r>
            <a:r>
              <a:rPr lang="en-US" sz="3600" dirty="0" err="1">
                <a:latin typeface="Times New Roman" panose="02020603050405020304" pitchFamily="18" charset="0"/>
                <a:cs typeface="Times New Roman" panose="02020603050405020304" pitchFamily="18" charset="0"/>
              </a:rPr>
              <a:t>hầu</a:t>
            </a:r>
            <a:r>
              <a:rPr lang="en-US" sz="3600" dirty="0">
                <a:latin typeface="Times New Roman" panose="02020603050405020304" pitchFamily="18" charset="0"/>
                <a:cs typeface="Times New Roman" panose="02020603050405020304" pitchFamily="18" charset="0"/>
              </a:rPr>
              <a:t> </a:t>
            </a:r>
            <a:r>
              <a:rPr lang="en-US" sz="3600" dirty="0" err="1">
                <a:latin typeface="Times New Roman" panose="02020603050405020304" pitchFamily="18" charset="0"/>
                <a:cs typeface="Times New Roman" panose="02020603050405020304" pitchFamily="18" charset="0"/>
              </a:rPr>
              <a:t>hết</a:t>
            </a:r>
            <a:r>
              <a:rPr lang="en-US" sz="3600" dirty="0">
                <a:latin typeface="Times New Roman" panose="02020603050405020304" pitchFamily="18" charset="0"/>
                <a:cs typeface="Times New Roman" panose="02020603050405020304" pitchFamily="18" charset="0"/>
              </a:rPr>
              <a:t> </a:t>
            </a:r>
            <a:r>
              <a:rPr lang="en-US" sz="3600" dirty="0" err="1">
                <a:latin typeface="Times New Roman" panose="02020603050405020304" pitchFamily="18" charset="0"/>
                <a:cs typeface="Times New Roman" panose="02020603050405020304" pitchFamily="18" charset="0"/>
              </a:rPr>
              <a:t>các</a:t>
            </a:r>
            <a:r>
              <a:rPr lang="en-US" sz="3600" dirty="0">
                <a:latin typeface="Times New Roman" panose="02020603050405020304" pitchFamily="18" charset="0"/>
                <a:cs typeface="Times New Roman" panose="02020603050405020304" pitchFamily="18" charset="0"/>
              </a:rPr>
              <a:t> </a:t>
            </a:r>
            <a:r>
              <a:rPr lang="en-US" sz="3600" dirty="0" err="1">
                <a:latin typeface="Times New Roman" panose="02020603050405020304" pitchFamily="18" charset="0"/>
                <a:cs typeface="Times New Roman" panose="02020603050405020304" pitchFamily="18" charset="0"/>
              </a:rPr>
              <a:t>em</a:t>
            </a:r>
            <a:r>
              <a:rPr lang="en-US" sz="3600" dirty="0">
                <a:latin typeface="Times New Roman" panose="02020603050405020304" pitchFamily="18" charset="0"/>
                <a:cs typeface="Times New Roman" panose="02020603050405020304" pitchFamily="18" charset="0"/>
              </a:rPr>
              <a:t> </a:t>
            </a:r>
            <a:r>
              <a:rPr lang="en-US" sz="3600" dirty="0" err="1">
                <a:latin typeface="Times New Roman" panose="02020603050405020304" pitchFamily="18" charset="0"/>
                <a:cs typeface="Times New Roman" panose="02020603050405020304" pitchFamily="18" charset="0"/>
              </a:rPr>
              <a:t>đều</a:t>
            </a:r>
            <a:r>
              <a:rPr lang="en-US" sz="3600" dirty="0">
                <a:latin typeface="Times New Roman" panose="02020603050405020304" pitchFamily="18" charset="0"/>
                <a:cs typeface="Times New Roman" panose="02020603050405020304" pitchFamily="18" charset="0"/>
              </a:rPr>
              <a:t> </a:t>
            </a:r>
            <a:r>
              <a:rPr lang="en-US" sz="3600" dirty="0" err="1">
                <a:latin typeface="Times New Roman" panose="02020603050405020304" pitchFamily="18" charset="0"/>
                <a:cs typeface="Times New Roman" panose="02020603050405020304" pitchFamily="18" charset="0"/>
              </a:rPr>
              <a:t>hào</a:t>
            </a:r>
            <a:r>
              <a:rPr lang="en-US" sz="3600" dirty="0">
                <a:latin typeface="Times New Roman" panose="02020603050405020304" pitchFamily="18" charset="0"/>
                <a:cs typeface="Times New Roman" panose="02020603050405020304" pitchFamily="18" charset="0"/>
              </a:rPr>
              <a:t> </a:t>
            </a:r>
            <a:r>
              <a:rPr lang="en-US" sz="3600" dirty="0" err="1">
                <a:latin typeface="Times New Roman" panose="02020603050405020304" pitchFamily="18" charset="0"/>
                <a:cs typeface="Times New Roman" panose="02020603050405020304" pitchFamily="18" charset="0"/>
              </a:rPr>
              <a:t>hứng</a:t>
            </a:r>
            <a:r>
              <a:rPr lang="en-US" sz="3600" dirty="0">
                <a:latin typeface="Times New Roman" panose="02020603050405020304" pitchFamily="18" charset="0"/>
                <a:cs typeface="Times New Roman" panose="02020603050405020304" pitchFamily="18" charset="0"/>
              </a:rPr>
              <a:t> </a:t>
            </a:r>
            <a:r>
              <a:rPr lang="en-US" sz="3600" dirty="0" err="1">
                <a:latin typeface="Times New Roman" panose="02020603050405020304" pitchFamily="18" charset="0"/>
                <a:cs typeface="Times New Roman" panose="02020603050405020304" pitchFamily="18" charset="0"/>
              </a:rPr>
              <a:t>tìm</a:t>
            </a:r>
            <a:r>
              <a:rPr lang="en-US" sz="3600" dirty="0">
                <a:latin typeface="Times New Roman" panose="02020603050405020304" pitchFamily="18" charset="0"/>
                <a:cs typeface="Times New Roman" panose="02020603050405020304" pitchFamily="18" charset="0"/>
              </a:rPr>
              <a:t> </a:t>
            </a:r>
            <a:r>
              <a:rPr lang="en-US" sz="3600" dirty="0" err="1">
                <a:latin typeface="Times New Roman" panose="02020603050405020304" pitchFamily="18" charset="0"/>
                <a:cs typeface="Times New Roman" panose="02020603050405020304" pitchFamily="18" charset="0"/>
              </a:rPr>
              <a:t>tòi</a:t>
            </a:r>
            <a:r>
              <a:rPr lang="en-US" sz="3600" dirty="0">
                <a:latin typeface="Times New Roman" panose="02020603050405020304" pitchFamily="18" charset="0"/>
                <a:cs typeface="Times New Roman" panose="02020603050405020304" pitchFamily="18" charset="0"/>
              </a:rPr>
              <a:t>, </a:t>
            </a:r>
            <a:r>
              <a:rPr lang="en-US" sz="3600" dirty="0" err="1">
                <a:latin typeface="Times New Roman" panose="02020603050405020304" pitchFamily="18" charset="0"/>
                <a:cs typeface="Times New Roman" panose="02020603050405020304" pitchFamily="18" charset="0"/>
              </a:rPr>
              <a:t>chiếm</a:t>
            </a:r>
            <a:r>
              <a:rPr lang="en-US" sz="3600" dirty="0">
                <a:latin typeface="Times New Roman" panose="02020603050405020304" pitchFamily="18" charset="0"/>
                <a:cs typeface="Times New Roman" panose="02020603050405020304" pitchFamily="18" charset="0"/>
              </a:rPr>
              <a:t> </a:t>
            </a:r>
            <a:r>
              <a:rPr lang="en-US" sz="3600" dirty="0" err="1">
                <a:latin typeface="Times New Roman" panose="02020603050405020304" pitchFamily="18" charset="0"/>
                <a:cs typeface="Times New Roman" panose="02020603050405020304" pitchFamily="18" charset="0"/>
              </a:rPr>
              <a:t>lĩnh</a:t>
            </a:r>
            <a:r>
              <a:rPr lang="en-US" sz="3600" dirty="0">
                <a:latin typeface="Times New Roman" panose="02020603050405020304" pitchFamily="18" charset="0"/>
                <a:cs typeface="Times New Roman" panose="02020603050405020304" pitchFamily="18" charset="0"/>
              </a:rPr>
              <a:t> </a:t>
            </a:r>
            <a:r>
              <a:rPr lang="en-US" sz="3600" dirty="0" err="1">
                <a:latin typeface="Times New Roman" panose="02020603050405020304" pitchFamily="18" charset="0"/>
                <a:cs typeface="Times New Roman" panose="02020603050405020304" pitchFamily="18" charset="0"/>
              </a:rPr>
              <a:t>kiến</a:t>
            </a:r>
            <a:r>
              <a:rPr lang="en-US" sz="3600" dirty="0">
                <a:latin typeface="Times New Roman" panose="02020603050405020304" pitchFamily="18" charset="0"/>
                <a:cs typeface="Times New Roman" panose="02020603050405020304" pitchFamily="18" charset="0"/>
              </a:rPr>
              <a:t> </a:t>
            </a:r>
            <a:r>
              <a:rPr lang="en-US" sz="3600" dirty="0" err="1">
                <a:latin typeface="Times New Roman" panose="02020603050405020304" pitchFamily="18" charset="0"/>
                <a:cs typeface="Times New Roman" panose="02020603050405020304" pitchFamily="18" charset="0"/>
              </a:rPr>
              <a:t>thức</a:t>
            </a:r>
            <a:r>
              <a:rPr lang="en-US" sz="3600" dirty="0">
                <a:latin typeface="Times New Roman" panose="02020603050405020304" pitchFamily="18" charset="0"/>
                <a:cs typeface="Times New Roman" panose="02020603050405020304" pitchFamily="18" charset="0"/>
              </a:rPr>
              <a:t>, </a:t>
            </a:r>
            <a:r>
              <a:rPr lang="en-US" sz="3600" dirty="0" err="1">
                <a:latin typeface="Times New Roman" panose="02020603050405020304" pitchFamily="18" charset="0"/>
                <a:cs typeface="Times New Roman" panose="02020603050405020304" pitchFamily="18" charset="0"/>
              </a:rPr>
              <a:t>mạnh</a:t>
            </a:r>
            <a:r>
              <a:rPr lang="en-US" sz="3600" dirty="0">
                <a:latin typeface="Times New Roman" panose="02020603050405020304" pitchFamily="18" charset="0"/>
                <a:cs typeface="Times New Roman" panose="02020603050405020304" pitchFamily="18" charset="0"/>
              </a:rPr>
              <a:t> </a:t>
            </a:r>
            <a:r>
              <a:rPr lang="en-US" sz="3600" dirty="0" err="1">
                <a:latin typeface="Times New Roman" panose="02020603050405020304" pitchFamily="18" charset="0"/>
                <a:cs typeface="Times New Roman" panose="02020603050405020304" pitchFamily="18" charset="0"/>
              </a:rPr>
              <a:t>dạn</a:t>
            </a:r>
            <a:r>
              <a:rPr lang="en-US" sz="3600" dirty="0">
                <a:latin typeface="Times New Roman" panose="02020603050405020304" pitchFamily="18" charset="0"/>
                <a:cs typeface="Times New Roman" panose="02020603050405020304" pitchFamily="18" charset="0"/>
              </a:rPr>
              <a:t>, </a:t>
            </a:r>
            <a:r>
              <a:rPr lang="en-US" sz="3600" dirty="0" err="1">
                <a:latin typeface="Times New Roman" panose="02020603050405020304" pitchFamily="18" charset="0"/>
                <a:cs typeface="Times New Roman" panose="02020603050405020304" pitchFamily="18" charset="0"/>
              </a:rPr>
              <a:t>tự</a:t>
            </a:r>
            <a:r>
              <a:rPr lang="en-US" sz="3600" dirty="0">
                <a:latin typeface="Times New Roman" panose="02020603050405020304" pitchFamily="18" charset="0"/>
                <a:cs typeface="Times New Roman" panose="02020603050405020304" pitchFamily="18" charset="0"/>
              </a:rPr>
              <a:t> tin.</a:t>
            </a:r>
          </a:p>
          <a:p>
            <a:pPr algn="just"/>
            <a:r>
              <a:rPr lang="en-US" sz="3600" dirty="0">
                <a:latin typeface="Times New Roman" panose="02020603050405020304" pitchFamily="18" charset="0"/>
                <a:cs typeface="Times New Roman" panose="02020603050405020304" pitchFamily="18" charset="0"/>
              </a:rPr>
              <a:t>- </a:t>
            </a:r>
            <a:r>
              <a:rPr lang="en-US" sz="3600" dirty="0" err="1">
                <a:latin typeface="Times New Roman" panose="02020603050405020304" pitchFamily="18" charset="0"/>
                <a:cs typeface="Times New Roman" panose="02020603050405020304" pitchFamily="18" charset="0"/>
              </a:rPr>
              <a:t>Xây</a:t>
            </a:r>
            <a:r>
              <a:rPr lang="en-US" sz="3600" dirty="0">
                <a:latin typeface="Times New Roman" panose="02020603050405020304" pitchFamily="18" charset="0"/>
                <a:cs typeface="Times New Roman" panose="02020603050405020304" pitchFamily="18" charset="0"/>
              </a:rPr>
              <a:t> </a:t>
            </a:r>
            <a:r>
              <a:rPr lang="en-US" sz="3600" dirty="0" err="1">
                <a:latin typeface="Times New Roman" panose="02020603050405020304" pitchFamily="18" charset="0"/>
                <a:cs typeface="Times New Roman" panose="02020603050405020304" pitchFamily="18" charset="0"/>
              </a:rPr>
              <a:t>dựng</a:t>
            </a:r>
            <a:r>
              <a:rPr lang="en-US" sz="3600" dirty="0">
                <a:latin typeface="Times New Roman" panose="02020603050405020304" pitchFamily="18" charset="0"/>
                <a:cs typeface="Times New Roman" panose="02020603050405020304" pitchFamily="18" charset="0"/>
              </a:rPr>
              <a:t> </a:t>
            </a:r>
            <a:r>
              <a:rPr lang="en-US" sz="3600" dirty="0" err="1">
                <a:latin typeface="Times New Roman" panose="02020603050405020304" pitchFamily="18" charset="0"/>
                <a:cs typeface="Times New Roman" panose="02020603050405020304" pitchFamily="18" charset="0"/>
              </a:rPr>
              <a:t>và</a:t>
            </a:r>
            <a:r>
              <a:rPr lang="en-US" sz="3600" dirty="0">
                <a:latin typeface="Times New Roman" panose="02020603050405020304" pitchFamily="18" charset="0"/>
                <a:cs typeface="Times New Roman" panose="02020603050405020304" pitchFamily="18" charset="0"/>
              </a:rPr>
              <a:t> </a:t>
            </a:r>
            <a:r>
              <a:rPr lang="en-US" sz="3600" dirty="0" err="1">
                <a:latin typeface="Times New Roman" panose="02020603050405020304" pitchFamily="18" charset="0"/>
                <a:cs typeface="Times New Roman" panose="02020603050405020304" pitchFamily="18" charset="0"/>
              </a:rPr>
              <a:t>duy</a:t>
            </a:r>
            <a:r>
              <a:rPr lang="en-US" sz="3600" dirty="0">
                <a:latin typeface="Times New Roman" panose="02020603050405020304" pitchFamily="18" charset="0"/>
                <a:cs typeface="Times New Roman" panose="02020603050405020304" pitchFamily="18" charset="0"/>
              </a:rPr>
              <a:t> </a:t>
            </a:r>
            <a:r>
              <a:rPr lang="en-US" sz="3600" dirty="0" err="1">
                <a:latin typeface="Times New Roman" panose="02020603050405020304" pitchFamily="18" charset="0"/>
                <a:cs typeface="Times New Roman" panose="02020603050405020304" pitchFamily="18" charset="0"/>
              </a:rPr>
              <a:t>trì</a:t>
            </a:r>
            <a:r>
              <a:rPr lang="en-US" sz="3600" dirty="0">
                <a:latin typeface="Times New Roman" panose="02020603050405020304" pitchFamily="18" charset="0"/>
                <a:cs typeface="Times New Roman" panose="02020603050405020304" pitchFamily="18" charset="0"/>
              </a:rPr>
              <a:t> </a:t>
            </a:r>
            <a:r>
              <a:rPr lang="en-US" sz="3600" dirty="0" err="1">
                <a:latin typeface="Times New Roman" panose="02020603050405020304" pitchFamily="18" charset="0"/>
                <a:cs typeface="Times New Roman" panose="02020603050405020304" pitchFamily="18" charset="0"/>
              </a:rPr>
              <a:t>phong</a:t>
            </a:r>
            <a:r>
              <a:rPr lang="en-US" sz="3600" dirty="0">
                <a:latin typeface="Times New Roman" panose="02020603050405020304" pitchFamily="18" charset="0"/>
                <a:cs typeface="Times New Roman" panose="02020603050405020304" pitchFamily="18" charset="0"/>
              </a:rPr>
              <a:t> </a:t>
            </a:r>
            <a:r>
              <a:rPr lang="en-US" sz="3600" dirty="0" err="1">
                <a:latin typeface="Times New Roman" panose="02020603050405020304" pitchFamily="18" charset="0"/>
                <a:cs typeface="Times New Roman" panose="02020603050405020304" pitchFamily="18" charset="0"/>
              </a:rPr>
              <a:t>trào</a:t>
            </a:r>
            <a:r>
              <a:rPr lang="en-US" sz="3600" dirty="0">
                <a:latin typeface="Times New Roman" panose="02020603050405020304" pitchFamily="18" charset="0"/>
                <a:cs typeface="Times New Roman" panose="02020603050405020304" pitchFamily="18" charset="0"/>
              </a:rPr>
              <a:t> </a:t>
            </a:r>
            <a:r>
              <a:rPr lang="en-US" sz="3600" dirty="0" err="1">
                <a:latin typeface="Times New Roman" panose="02020603050405020304" pitchFamily="18" charset="0"/>
                <a:cs typeface="Times New Roman" panose="02020603050405020304" pitchFamily="18" charset="0"/>
              </a:rPr>
              <a:t>thi</a:t>
            </a:r>
            <a:r>
              <a:rPr lang="en-US" sz="3600" dirty="0">
                <a:latin typeface="Times New Roman" panose="02020603050405020304" pitchFamily="18" charset="0"/>
                <a:cs typeface="Times New Roman" panose="02020603050405020304" pitchFamily="18" charset="0"/>
              </a:rPr>
              <a:t> </a:t>
            </a:r>
            <a:r>
              <a:rPr lang="en-US" sz="3600" dirty="0" err="1">
                <a:latin typeface="Times New Roman" panose="02020603050405020304" pitchFamily="18" charset="0"/>
                <a:cs typeface="Times New Roman" panose="02020603050405020304" pitchFamily="18" charset="0"/>
              </a:rPr>
              <a:t>đua</a:t>
            </a:r>
            <a:r>
              <a:rPr lang="en-US" sz="3600" dirty="0">
                <a:latin typeface="Times New Roman" panose="02020603050405020304" pitchFamily="18" charset="0"/>
                <a:cs typeface="Times New Roman" panose="02020603050405020304" pitchFamily="18" charset="0"/>
              </a:rPr>
              <a:t> </a:t>
            </a:r>
            <a:r>
              <a:rPr lang="en-US" sz="3600" dirty="0" err="1">
                <a:latin typeface="Times New Roman" panose="02020603050405020304" pitchFamily="18" charset="0"/>
                <a:cs typeface="Times New Roman" panose="02020603050405020304" pitchFamily="18" charset="0"/>
              </a:rPr>
              <a:t>giành</a:t>
            </a:r>
            <a:r>
              <a:rPr lang="en-US" sz="3600" dirty="0">
                <a:latin typeface="Times New Roman" panose="02020603050405020304" pitchFamily="18" charset="0"/>
                <a:cs typeface="Times New Roman" panose="02020603050405020304" pitchFamily="18" charset="0"/>
              </a:rPr>
              <a:t> </a:t>
            </a:r>
            <a:r>
              <a:rPr lang="en-US" sz="3600" dirty="0" err="1">
                <a:latin typeface="Times New Roman" panose="02020603050405020304" pitchFamily="18" charset="0"/>
                <a:cs typeface="Times New Roman" panose="02020603050405020304" pitchFamily="18" charset="0"/>
              </a:rPr>
              <a:t>điểm</a:t>
            </a:r>
            <a:r>
              <a:rPr lang="en-US" sz="3600" dirty="0">
                <a:latin typeface="Times New Roman" panose="02020603050405020304" pitchFamily="18" charset="0"/>
                <a:cs typeface="Times New Roman" panose="02020603050405020304" pitchFamily="18" charset="0"/>
              </a:rPr>
              <a:t> </a:t>
            </a:r>
            <a:r>
              <a:rPr lang="en-US" sz="3600" dirty="0" err="1">
                <a:latin typeface="Times New Roman" panose="02020603050405020304" pitchFamily="18" charset="0"/>
                <a:cs typeface="Times New Roman" panose="02020603050405020304" pitchFamily="18" charset="0"/>
              </a:rPr>
              <a:t>tốt</a:t>
            </a:r>
            <a:r>
              <a:rPr lang="en-US" sz="3600" dirty="0">
                <a:latin typeface="Times New Roman" panose="02020603050405020304" pitchFamily="18" charset="0"/>
                <a:cs typeface="Times New Roman" panose="02020603050405020304" pitchFamily="18" charset="0"/>
              </a:rPr>
              <a:t>, </a:t>
            </a:r>
            <a:r>
              <a:rPr lang="en-US" sz="3600" dirty="0" err="1">
                <a:latin typeface="Times New Roman" panose="02020603050405020304" pitchFamily="18" charset="0"/>
                <a:cs typeface="Times New Roman" panose="02020603050405020304" pitchFamily="18" charset="0"/>
              </a:rPr>
              <a:t>thi</a:t>
            </a:r>
            <a:r>
              <a:rPr lang="en-US" sz="3600" dirty="0">
                <a:latin typeface="Times New Roman" panose="02020603050405020304" pitchFamily="18" charset="0"/>
                <a:cs typeface="Times New Roman" panose="02020603050405020304" pitchFamily="18" charset="0"/>
              </a:rPr>
              <a:t> </a:t>
            </a:r>
            <a:r>
              <a:rPr lang="en-US" sz="3600" dirty="0" err="1">
                <a:latin typeface="Times New Roman" panose="02020603050405020304" pitchFamily="18" charset="0"/>
                <a:cs typeface="Times New Roman" panose="02020603050405020304" pitchFamily="18" charset="0"/>
              </a:rPr>
              <a:t>đua</a:t>
            </a:r>
            <a:r>
              <a:rPr lang="en-US" sz="3600" dirty="0">
                <a:latin typeface="Times New Roman" panose="02020603050405020304" pitchFamily="18" charset="0"/>
                <a:cs typeface="Times New Roman" panose="02020603050405020304" pitchFamily="18" charset="0"/>
              </a:rPr>
              <a:t> </a:t>
            </a:r>
            <a:r>
              <a:rPr lang="en-US" sz="3600" dirty="0" err="1">
                <a:latin typeface="Times New Roman" panose="02020603050405020304" pitchFamily="18" charset="0"/>
                <a:cs typeface="Times New Roman" panose="02020603050405020304" pitchFamily="18" charset="0"/>
              </a:rPr>
              <a:t>giữa</a:t>
            </a:r>
            <a:r>
              <a:rPr lang="en-US" sz="3600" dirty="0">
                <a:latin typeface="Times New Roman" panose="02020603050405020304" pitchFamily="18" charset="0"/>
                <a:cs typeface="Times New Roman" panose="02020603050405020304" pitchFamily="18" charset="0"/>
              </a:rPr>
              <a:t> </a:t>
            </a:r>
            <a:r>
              <a:rPr lang="en-US" sz="3600" dirty="0" err="1">
                <a:latin typeface="Times New Roman" panose="02020603050405020304" pitchFamily="18" charset="0"/>
                <a:cs typeface="Times New Roman" panose="02020603050405020304" pitchFamily="18" charset="0"/>
              </a:rPr>
              <a:t>các</a:t>
            </a:r>
            <a:r>
              <a:rPr lang="en-US" sz="3600" dirty="0">
                <a:latin typeface="Times New Roman" panose="02020603050405020304" pitchFamily="18" charset="0"/>
                <a:cs typeface="Times New Roman" panose="02020603050405020304" pitchFamily="18" charset="0"/>
              </a:rPr>
              <a:t> </a:t>
            </a:r>
            <a:r>
              <a:rPr lang="en-US" sz="3600" dirty="0" err="1">
                <a:latin typeface="Times New Roman" panose="02020603050405020304" pitchFamily="18" charset="0"/>
                <a:cs typeface="Times New Roman" panose="02020603050405020304" pitchFamily="18" charset="0"/>
              </a:rPr>
              <a:t>tổ</a:t>
            </a:r>
            <a:r>
              <a:rPr lang="en-US" sz="3600" dirty="0">
                <a:latin typeface="Times New Roman" panose="02020603050405020304" pitchFamily="18" charset="0"/>
                <a:cs typeface="Times New Roman" panose="02020603050405020304" pitchFamily="18" charset="0"/>
              </a:rPr>
              <a:t>, </a:t>
            </a:r>
            <a:r>
              <a:rPr lang="en-US" sz="3600" dirty="0" err="1">
                <a:latin typeface="Times New Roman" panose="02020603050405020304" pitchFamily="18" charset="0"/>
                <a:cs typeface="Times New Roman" panose="02020603050405020304" pitchFamily="18" charset="0"/>
              </a:rPr>
              <a:t>giữa</a:t>
            </a:r>
            <a:r>
              <a:rPr lang="en-US" sz="3600" dirty="0">
                <a:latin typeface="Times New Roman" panose="02020603050405020304" pitchFamily="18" charset="0"/>
                <a:cs typeface="Times New Roman" panose="02020603050405020304" pitchFamily="18" charset="0"/>
              </a:rPr>
              <a:t> </a:t>
            </a:r>
            <a:r>
              <a:rPr lang="en-US" sz="3600" dirty="0" err="1">
                <a:latin typeface="Times New Roman" panose="02020603050405020304" pitchFamily="18" charset="0"/>
                <a:cs typeface="Times New Roman" panose="02020603050405020304" pitchFamily="18" charset="0"/>
              </a:rPr>
              <a:t>các</a:t>
            </a:r>
            <a:r>
              <a:rPr lang="en-US" sz="3600" dirty="0">
                <a:latin typeface="Times New Roman" panose="02020603050405020304" pitchFamily="18" charset="0"/>
                <a:cs typeface="Times New Roman" panose="02020603050405020304" pitchFamily="18" charset="0"/>
              </a:rPr>
              <a:t> </a:t>
            </a:r>
            <a:r>
              <a:rPr lang="en-US" sz="3600" dirty="0" err="1">
                <a:latin typeface="Times New Roman" panose="02020603050405020304" pitchFamily="18" charset="0"/>
                <a:cs typeface="Times New Roman" panose="02020603050405020304" pitchFamily="18" charset="0"/>
              </a:rPr>
              <a:t>cá</a:t>
            </a:r>
            <a:r>
              <a:rPr lang="en-US" sz="3600" dirty="0">
                <a:latin typeface="Times New Roman" panose="02020603050405020304" pitchFamily="18" charset="0"/>
                <a:cs typeface="Times New Roman" panose="02020603050405020304" pitchFamily="18" charset="0"/>
              </a:rPr>
              <a:t> </a:t>
            </a:r>
            <a:r>
              <a:rPr lang="en-US" sz="3600" dirty="0" err="1">
                <a:latin typeface="Times New Roman" panose="02020603050405020304" pitchFamily="18" charset="0"/>
                <a:cs typeface="Times New Roman" panose="02020603050405020304" pitchFamily="18" charset="0"/>
              </a:rPr>
              <a:t>nhân</a:t>
            </a:r>
            <a:r>
              <a:rPr lang="en-US" sz="3600" dirty="0">
                <a:latin typeface="Times New Roman" panose="02020603050405020304" pitchFamily="18" charset="0"/>
                <a:cs typeface="Times New Roman" panose="02020603050405020304" pitchFamily="18" charset="0"/>
              </a:rPr>
              <a:t>. </a:t>
            </a:r>
          </a:p>
          <a:p>
            <a:pPr algn="just"/>
            <a:r>
              <a:rPr lang="en-US" sz="3600" dirty="0">
                <a:latin typeface="Times New Roman" panose="02020603050405020304" pitchFamily="18" charset="0"/>
                <a:cs typeface="Times New Roman" panose="02020603050405020304" pitchFamily="18" charset="0"/>
              </a:rPr>
              <a:t>- </a:t>
            </a:r>
            <a:r>
              <a:rPr lang="en-US" sz="3600" dirty="0" err="1">
                <a:latin typeface="Times New Roman" panose="02020603050405020304" pitchFamily="18" charset="0"/>
                <a:cs typeface="Times New Roman" panose="02020603050405020304" pitchFamily="18" charset="0"/>
              </a:rPr>
              <a:t>Phụ</a:t>
            </a:r>
            <a:r>
              <a:rPr lang="en-US" sz="3600" dirty="0">
                <a:latin typeface="Times New Roman" panose="02020603050405020304" pitchFamily="18" charset="0"/>
                <a:cs typeface="Times New Roman" panose="02020603050405020304" pitchFamily="18" charset="0"/>
              </a:rPr>
              <a:t> </a:t>
            </a:r>
            <a:r>
              <a:rPr lang="en-US" sz="3600" dirty="0" err="1">
                <a:latin typeface="Times New Roman" panose="02020603050405020304" pitchFamily="18" charset="0"/>
                <a:cs typeface="Times New Roman" panose="02020603050405020304" pitchFamily="18" charset="0"/>
              </a:rPr>
              <a:t>huynh</a:t>
            </a:r>
            <a:r>
              <a:rPr lang="en-US" sz="3600" dirty="0">
                <a:latin typeface="Times New Roman" panose="02020603050405020304" pitchFamily="18" charset="0"/>
                <a:cs typeface="Times New Roman" panose="02020603050405020304" pitchFamily="18" charset="0"/>
              </a:rPr>
              <a:t> </a:t>
            </a:r>
            <a:r>
              <a:rPr lang="en-US" sz="3600" dirty="0" err="1">
                <a:latin typeface="Times New Roman" panose="02020603050405020304" pitchFamily="18" charset="0"/>
                <a:cs typeface="Times New Roman" panose="02020603050405020304" pitchFamily="18" charset="0"/>
              </a:rPr>
              <a:t>học</a:t>
            </a:r>
            <a:r>
              <a:rPr lang="en-US" sz="3600" dirty="0">
                <a:latin typeface="Times New Roman" panose="02020603050405020304" pitchFamily="18" charset="0"/>
                <a:cs typeface="Times New Roman" panose="02020603050405020304" pitchFamily="18" charset="0"/>
              </a:rPr>
              <a:t> </a:t>
            </a:r>
            <a:r>
              <a:rPr lang="en-US" sz="3600" dirty="0" err="1">
                <a:latin typeface="Times New Roman" panose="02020603050405020304" pitchFamily="18" charset="0"/>
                <a:cs typeface="Times New Roman" panose="02020603050405020304" pitchFamily="18" charset="0"/>
              </a:rPr>
              <a:t>sinh</a:t>
            </a:r>
            <a:r>
              <a:rPr lang="en-US" sz="3600" dirty="0">
                <a:latin typeface="Times New Roman" panose="02020603050405020304" pitchFamily="18" charset="0"/>
                <a:cs typeface="Times New Roman" panose="02020603050405020304" pitchFamily="18" charset="0"/>
              </a:rPr>
              <a:t> </a:t>
            </a:r>
            <a:r>
              <a:rPr lang="en-US" sz="3600" dirty="0" err="1">
                <a:latin typeface="Times New Roman" panose="02020603050405020304" pitchFamily="18" charset="0"/>
                <a:cs typeface="Times New Roman" panose="02020603050405020304" pitchFamily="18" charset="0"/>
              </a:rPr>
              <a:t>có</a:t>
            </a:r>
            <a:r>
              <a:rPr lang="en-US" sz="3600" dirty="0">
                <a:latin typeface="Times New Roman" panose="02020603050405020304" pitchFamily="18" charset="0"/>
                <a:cs typeface="Times New Roman" panose="02020603050405020304" pitchFamily="18" charset="0"/>
              </a:rPr>
              <a:t> </a:t>
            </a:r>
            <a:r>
              <a:rPr lang="en-US" sz="3600" dirty="0" err="1">
                <a:latin typeface="Times New Roman" panose="02020603050405020304" pitchFamily="18" charset="0"/>
                <a:cs typeface="Times New Roman" panose="02020603050405020304" pitchFamily="18" charset="0"/>
              </a:rPr>
              <a:t>trình</a:t>
            </a:r>
            <a:r>
              <a:rPr lang="en-US" sz="3600" dirty="0">
                <a:latin typeface="Times New Roman" panose="02020603050405020304" pitchFamily="18" charset="0"/>
                <a:cs typeface="Times New Roman" panose="02020603050405020304" pitchFamily="18" charset="0"/>
              </a:rPr>
              <a:t> </a:t>
            </a:r>
            <a:r>
              <a:rPr lang="en-US" sz="3600" dirty="0" err="1">
                <a:latin typeface="Times New Roman" panose="02020603050405020304" pitchFamily="18" charset="0"/>
                <a:cs typeface="Times New Roman" panose="02020603050405020304" pitchFamily="18" charset="0"/>
              </a:rPr>
              <a:t>độ</a:t>
            </a:r>
            <a:r>
              <a:rPr lang="en-US" sz="3600" dirty="0">
                <a:latin typeface="Times New Roman" panose="02020603050405020304" pitchFamily="18" charset="0"/>
                <a:cs typeface="Times New Roman" panose="02020603050405020304" pitchFamily="18" charset="0"/>
              </a:rPr>
              <a:t>, </a:t>
            </a:r>
            <a:r>
              <a:rPr lang="en-US" sz="3600" dirty="0" err="1">
                <a:latin typeface="Times New Roman" panose="02020603050405020304" pitchFamily="18" charset="0"/>
                <a:cs typeface="Times New Roman" panose="02020603050405020304" pitchFamily="18" charset="0"/>
              </a:rPr>
              <a:t>tâm</a:t>
            </a:r>
            <a:r>
              <a:rPr lang="en-US" sz="3600" dirty="0">
                <a:latin typeface="Times New Roman" panose="02020603050405020304" pitchFamily="18" charset="0"/>
                <a:cs typeface="Times New Roman" panose="02020603050405020304" pitchFamily="18" charset="0"/>
              </a:rPr>
              <a:t> </a:t>
            </a:r>
            <a:r>
              <a:rPr lang="en-US" sz="3600" dirty="0" err="1">
                <a:latin typeface="Times New Roman" panose="02020603050405020304" pitchFamily="18" charset="0"/>
                <a:cs typeface="Times New Roman" panose="02020603050405020304" pitchFamily="18" charset="0"/>
              </a:rPr>
              <a:t>huyết</a:t>
            </a:r>
            <a:r>
              <a:rPr lang="en-US" sz="3600" dirty="0">
                <a:latin typeface="Times New Roman" panose="02020603050405020304" pitchFamily="18" charset="0"/>
                <a:cs typeface="Times New Roman" panose="02020603050405020304" pitchFamily="18" charset="0"/>
              </a:rPr>
              <a:t> </a:t>
            </a:r>
            <a:r>
              <a:rPr lang="en-US" sz="3600" dirty="0" err="1">
                <a:latin typeface="Times New Roman" panose="02020603050405020304" pitchFamily="18" charset="0"/>
                <a:cs typeface="Times New Roman" panose="02020603050405020304" pitchFamily="18" charset="0"/>
              </a:rPr>
              <a:t>với</a:t>
            </a:r>
            <a:r>
              <a:rPr lang="en-US" sz="3600" dirty="0">
                <a:latin typeface="Times New Roman" panose="02020603050405020304" pitchFamily="18" charset="0"/>
                <a:cs typeface="Times New Roman" panose="02020603050405020304" pitchFamily="18" charset="0"/>
              </a:rPr>
              <a:t> </a:t>
            </a:r>
            <a:r>
              <a:rPr lang="en-US" sz="3600" dirty="0" err="1">
                <a:latin typeface="Times New Roman" panose="02020603050405020304" pitchFamily="18" charset="0"/>
                <a:cs typeface="Times New Roman" panose="02020603050405020304" pitchFamily="18" charset="0"/>
              </a:rPr>
              <a:t>việc</a:t>
            </a:r>
            <a:r>
              <a:rPr lang="en-US" sz="3600" dirty="0">
                <a:latin typeface="Times New Roman" panose="02020603050405020304" pitchFamily="18" charset="0"/>
                <a:cs typeface="Times New Roman" panose="02020603050405020304" pitchFamily="18" charset="0"/>
              </a:rPr>
              <a:t> </a:t>
            </a:r>
            <a:r>
              <a:rPr lang="en-US" sz="3600" dirty="0" err="1">
                <a:latin typeface="Times New Roman" panose="02020603050405020304" pitchFamily="18" charset="0"/>
                <a:cs typeface="Times New Roman" panose="02020603050405020304" pitchFamily="18" charset="0"/>
              </a:rPr>
              <a:t>học</a:t>
            </a:r>
            <a:r>
              <a:rPr lang="en-US" sz="3600" dirty="0">
                <a:latin typeface="Times New Roman" panose="02020603050405020304" pitchFamily="18" charset="0"/>
                <a:cs typeface="Times New Roman" panose="02020603050405020304" pitchFamily="18" charset="0"/>
              </a:rPr>
              <a:t> </a:t>
            </a:r>
            <a:r>
              <a:rPr lang="en-US" sz="3600" dirty="0" err="1">
                <a:latin typeface="Times New Roman" panose="02020603050405020304" pitchFamily="18" charset="0"/>
                <a:cs typeface="Times New Roman" panose="02020603050405020304" pitchFamily="18" charset="0"/>
              </a:rPr>
              <a:t>tập</a:t>
            </a:r>
            <a:r>
              <a:rPr lang="en-US" sz="3600" dirty="0">
                <a:latin typeface="Times New Roman" panose="02020603050405020304" pitchFamily="18" charset="0"/>
                <a:cs typeface="Times New Roman" panose="02020603050405020304" pitchFamily="18" charset="0"/>
              </a:rPr>
              <a:t> </a:t>
            </a:r>
            <a:r>
              <a:rPr lang="en-US" sz="3600" dirty="0" err="1">
                <a:latin typeface="Times New Roman" panose="02020603050405020304" pitchFamily="18" charset="0"/>
                <a:cs typeface="Times New Roman" panose="02020603050405020304" pitchFamily="18" charset="0"/>
              </a:rPr>
              <a:t>của</a:t>
            </a:r>
            <a:r>
              <a:rPr lang="en-US" sz="3600" dirty="0">
                <a:latin typeface="Times New Roman" panose="02020603050405020304" pitchFamily="18" charset="0"/>
                <a:cs typeface="Times New Roman" panose="02020603050405020304" pitchFamily="18" charset="0"/>
              </a:rPr>
              <a:t> con </a:t>
            </a:r>
            <a:r>
              <a:rPr lang="en-US" sz="3600" dirty="0" err="1">
                <a:latin typeface="Times New Roman" panose="02020603050405020304" pitchFamily="18" charset="0"/>
                <a:cs typeface="Times New Roman" panose="02020603050405020304" pitchFamily="18" charset="0"/>
              </a:rPr>
              <a:t>em</a:t>
            </a:r>
            <a:r>
              <a:rPr lang="en-US" sz="3600"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762738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par>
                                <p:cTn id="10" presetID="53" presetClass="entr" presetSubtype="16"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500" fill="hold"/>
                                        <p:tgtEl>
                                          <p:spTgt spid="5"/>
                                        </p:tgtEl>
                                        <p:attrNameLst>
                                          <p:attrName>ppt_w</p:attrName>
                                        </p:attrNameLst>
                                      </p:cBhvr>
                                      <p:tavLst>
                                        <p:tav tm="0">
                                          <p:val>
                                            <p:fltVal val="0"/>
                                          </p:val>
                                        </p:tav>
                                        <p:tav tm="100000">
                                          <p:val>
                                            <p:strVal val="#ppt_w"/>
                                          </p:val>
                                        </p:tav>
                                      </p:tavLst>
                                    </p:anim>
                                    <p:anim calcmode="lin" valueType="num">
                                      <p:cBhvr>
                                        <p:cTn id="13" dur="500" fill="hold"/>
                                        <p:tgtEl>
                                          <p:spTgt spid="5"/>
                                        </p:tgtEl>
                                        <p:attrNameLst>
                                          <p:attrName>ppt_h</p:attrName>
                                        </p:attrNameLst>
                                      </p:cBhvr>
                                      <p:tavLst>
                                        <p:tav tm="0">
                                          <p:val>
                                            <p:fltVal val="0"/>
                                          </p:val>
                                        </p:tav>
                                        <p:tav tm="100000">
                                          <p:val>
                                            <p:strVal val="#ppt_h"/>
                                          </p:val>
                                        </p:tav>
                                      </p:tavLst>
                                    </p:anim>
                                    <p:animEffect transition="in" filter="fade">
                                      <p:cBhvr>
                                        <p:cTn id="14" dur="500"/>
                                        <p:tgtEl>
                                          <p:spTgt spid="5"/>
                                        </p:tgtEl>
                                      </p:cBhvr>
                                    </p:animEffect>
                                  </p:childTnLst>
                                </p:cTn>
                              </p:par>
                            </p:childTnLst>
                          </p:cTn>
                        </p:par>
                        <p:par>
                          <p:cTn id="15" fill="hold">
                            <p:stCondLst>
                              <p:cond delay="500"/>
                            </p:stCondLst>
                            <p:childTnLst>
                              <p:par>
                                <p:cTn id="16" presetID="53" presetClass="entr" presetSubtype="16" fill="hold" nodeType="afterEffect">
                                  <p:stCondLst>
                                    <p:cond delay="0"/>
                                  </p:stCondLst>
                                  <p:childTnLst>
                                    <p:set>
                                      <p:cBhvr>
                                        <p:cTn id="17" dur="1" fill="hold">
                                          <p:stCondLst>
                                            <p:cond delay="0"/>
                                          </p:stCondLst>
                                        </p:cTn>
                                        <p:tgtEl>
                                          <p:spTgt spid="6"/>
                                        </p:tgtEl>
                                        <p:attrNameLst>
                                          <p:attrName>style.visibility</p:attrName>
                                        </p:attrNameLst>
                                      </p:cBhvr>
                                      <p:to>
                                        <p:strVal val="visible"/>
                                      </p:to>
                                    </p:set>
                                    <p:anim calcmode="lin" valueType="num">
                                      <p:cBhvr>
                                        <p:cTn id="18" dur="500" fill="hold"/>
                                        <p:tgtEl>
                                          <p:spTgt spid="6"/>
                                        </p:tgtEl>
                                        <p:attrNameLst>
                                          <p:attrName>ppt_w</p:attrName>
                                        </p:attrNameLst>
                                      </p:cBhvr>
                                      <p:tavLst>
                                        <p:tav tm="0">
                                          <p:val>
                                            <p:fltVal val="0"/>
                                          </p:val>
                                        </p:tav>
                                        <p:tav tm="100000">
                                          <p:val>
                                            <p:strVal val="#ppt_w"/>
                                          </p:val>
                                        </p:tav>
                                      </p:tavLst>
                                    </p:anim>
                                    <p:anim calcmode="lin" valueType="num">
                                      <p:cBhvr>
                                        <p:cTn id="19" dur="500" fill="hold"/>
                                        <p:tgtEl>
                                          <p:spTgt spid="6"/>
                                        </p:tgtEl>
                                        <p:attrNameLst>
                                          <p:attrName>ppt_h</p:attrName>
                                        </p:attrNameLst>
                                      </p:cBhvr>
                                      <p:tavLst>
                                        <p:tav tm="0">
                                          <p:val>
                                            <p:fltVal val="0"/>
                                          </p:val>
                                        </p:tav>
                                        <p:tav tm="100000">
                                          <p:val>
                                            <p:strVal val="#ppt_h"/>
                                          </p:val>
                                        </p:tav>
                                      </p:tavLst>
                                    </p:anim>
                                    <p:animEffect transition="in" filter="fade">
                                      <p:cBhvr>
                                        <p:cTn id="20" dur="500"/>
                                        <p:tgtEl>
                                          <p:spTgt spid="6"/>
                                        </p:tgtEl>
                                      </p:cBhvr>
                                    </p:animEffect>
                                  </p:childTnLst>
                                </p:cTn>
                              </p:par>
                              <p:par>
                                <p:cTn id="21" presetID="53" presetClass="entr" presetSubtype="16" fill="hold" nodeType="withEffect">
                                  <p:stCondLst>
                                    <p:cond delay="0"/>
                                  </p:stCondLst>
                                  <p:childTnLst>
                                    <p:set>
                                      <p:cBhvr>
                                        <p:cTn id="22" dur="1" fill="hold">
                                          <p:stCondLst>
                                            <p:cond delay="0"/>
                                          </p:stCondLst>
                                        </p:cTn>
                                        <p:tgtEl>
                                          <p:spTgt spid="7"/>
                                        </p:tgtEl>
                                        <p:attrNameLst>
                                          <p:attrName>style.visibility</p:attrName>
                                        </p:attrNameLst>
                                      </p:cBhvr>
                                      <p:to>
                                        <p:strVal val="visible"/>
                                      </p:to>
                                    </p:set>
                                    <p:anim calcmode="lin" valueType="num">
                                      <p:cBhvr>
                                        <p:cTn id="23" dur="500" fill="hold"/>
                                        <p:tgtEl>
                                          <p:spTgt spid="7"/>
                                        </p:tgtEl>
                                        <p:attrNameLst>
                                          <p:attrName>ppt_w</p:attrName>
                                        </p:attrNameLst>
                                      </p:cBhvr>
                                      <p:tavLst>
                                        <p:tav tm="0">
                                          <p:val>
                                            <p:fltVal val="0"/>
                                          </p:val>
                                        </p:tav>
                                        <p:tav tm="100000">
                                          <p:val>
                                            <p:strVal val="#ppt_w"/>
                                          </p:val>
                                        </p:tav>
                                      </p:tavLst>
                                    </p:anim>
                                    <p:anim calcmode="lin" valueType="num">
                                      <p:cBhvr>
                                        <p:cTn id="24" dur="500" fill="hold"/>
                                        <p:tgtEl>
                                          <p:spTgt spid="7"/>
                                        </p:tgtEl>
                                        <p:attrNameLst>
                                          <p:attrName>ppt_h</p:attrName>
                                        </p:attrNameLst>
                                      </p:cBhvr>
                                      <p:tavLst>
                                        <p:tav tm="0">
                                          <p:val>
                                            <p:fltVal val="0"/>
                                          </p:val>
                                        </p:tav>
                                        <p:tav tm="100000">
                                          <p:val>
                                            <p:strVal val="#ppt_h"/>
                                          </p:val>
                                        </p:tav>
                                      </p:tavLst>
                                    </p:anim>
                                    <p:animEffect transition="in" filter="fade">
                                      <p:cBhvr>
                                        <p:cTn id="2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A1429BE7-E011-4E49-B62D-3C61D442D6D9}"/>
              </a:ext>
            </a:extLst>
          </p:cNvPr>
          <p:cNvSpPr>
            <a:spLocks noGrp="1"/>
          </p:cNvSpPr>
          <p:nvPr>
            <p:ph idx="1"/>
          </p:nvPr>
        </p:nvSpPr>
        <p:spPr/>
        <p:txBody>
          <a:bodyPr/>
          <a:lstStyle/>
          <a:p>
            <a:endParaRPr lang="vi-VN" dirty="0"/>
          </a:p>
        </p:txBody>
      </p:sp>
      <p:pic>
        <p:nvPicPr>
          <p:cNvPr id="4" name="图片 3" descr="花4">
            <a:extLst>
              <a:ext uri="{FF2B5EF4-FFF2-40B4-BE49-F238E27FC236}">
                <a16:creationId xmlns:a16="http://schemas.microsoft.com/office/drawing/2014/main" xmlns="" id="{197D7754-74CC-4379-8F7D-880A99D84281}"/>
              </a:ext>
            </a:extLst>
          </p:cNvPr>
          <p:cNvPicPr>
            <a:picLocks noChangeAspect="1"/>
          </p:cNvPicPr>
          <p:nvPr/>
        </p:nvPicPr>
        <p:blipFill>
          <a:blip r:embed="rId2"/>
          <a:stretch>
            <a:fillRect/>
          </a:stretch>
        </p:blipFill>
        <p:spPr>
          <a:xfrm flipV="1">
            <a:off x="8898890" y="-12065"/>
            <a:ext cx="3300730" cy="1676400"/>
          </a:xfrm>
          <a:prstGeom prst="rect">
            <a:avLst/>
          </a:prstGeom>
        </p:spPr>
      </p:pic>
      <p:pic>
        <p:nvPicPr>
          <p:cNvPr id="5" name="图片 4" descr="花5">
            <a:extLst>
              <a:ext uri="{FF2B5EF4-FFF2-40B4-BE49-F238E27FC236}">
                <a16:creationId xmlns:a16="http://schemas.microsoft.com/office/drawing/2014/main" xmlns="" id="{05BADA4C-B427-4025-AB36-C3A457158C36}"/>
              </a:ext>
            </a:extLst>
          </p:cNvPr>
          <p:cNvPicPr>
            <a:picLocks noChangeAspect="1"/>
          </p:cNvPicPr>
          <p:nvPr/>
        </p:nvPicPr>
        <p:blipFill>
          <a:blip r:embed="rId3"/>
          <a:stretch>
            <a:fillRect/>
          </a:stretch>
        </p:blipFill>
        <p:spPr>
          <a:xfrm>
            <a:off x="-15240" y="5411470"/>
            <a:ext cx="3821430" cy="1457325"/>
          </a:xfrm>
          <a:prstGeom prst="rect">
            <a:avLst/>
          </a:prstGeom>
        </p:spPr>
      </p:pic>
      <p:pic>
        <p:nvPicPr>
          <p:cNvPr id="6" name="图片 17" descr="花">
            <a:extLst>
              <a:ext uri="{FF2B5EF4-FFF2-40B4-BE49-F238E27FC236}">
                <a16:creationId xmlns:a16="http://schemas.microsoft.com/office/drawing/2014/main" xmlns="" id="{AB5D4AC6-B5F5-47B1-8652-C1740552C0F6}"/>
              </a:ext>
            </a:extLst>
          </p:cNvPr>
          <p:cNvPicPr>
            <a:picLocks noChangeAspect="1"/>
          </p:cNvPicPr>
          <p:nvPr/>
        </p:nvPicPr>
        <p:blipFill>
          <a:blip r:embed="rId4"/>
          <a:stretch>
            <a:fillRect/>
          </a:stretch>
        </p:blipFill>
        <p:spPr>
          <a:xfrm>
            <a:off x="340013" y="2027590"/>
            <a:ext cx="1229995" cy="1103630"/>
          </a:xfrm>
          <a:prstGeom prst="rect">
            <a:avLst/>
          </a:prstGeom>
        </p:spPr>
      </p:pic>
      <p:pic>
        <p:nvPicPr>
          <p:cNvPr id="7" name="图片 18" descr="鸟">
            <a:extLst>
              <a:ext uri="{FF2B5EF4-FFF2-40B4-BE49-F238E27FC236}">
                <a16:creationId xmlns:a16="http://schemas.microsoft.com/office/drawing/2014/main" xmlns="" id="{995597DA-704C-46FD-BEDD-3B60E9C2F6EF}"/>
              </a:ext>
            </a:extLst>
          </p:cNvPr>
          <p:cNvPicPr>
            <a:picLocks noChangeAspect="1"/>
          </p:cNvPicPr>
          <p:nvPr/>
        </p:nvPicPr>
        <p:blipFill>
          <a:blip r:embed="rId5"/>
          <a:stretch>
            <a:fillRect/>
          </a:stretch>
        </p:blipFill>
        <p:spPr>
          <a:xfrm>
            <a:off x="10853284" y="2122844"/>
            <a:ext cx="1003935" cy="784860"/>
          </a:xfrm>
          <a:prstGeom prst="rect">
            <a:avLst/>
          </a:prstGeom>
        </p:spPr>
      </p:pic>
      <p:sp>
        <p:nvSpPr>
          <p:cNvPr id="9" name="Rectangle 8">
            <a:extLst>
              <a:ext uri="{FF2B5EF4-FFF2-40B4-BE49-F238E27FC236}">
                <a16:creationId xmlns:a16="http://schemas.microsoft.com/office/drawing/2014/main" xmlns="" id="{D6E35ADA-E968-49F2-AFBA-20D5C00EA574}"/>
              </a:ext>
            </a:extLst>
          </p:cNvPr>
          <p:cNvSpPr/>
          <p:nvPr/>
        </p:nvSpPr>
        <p:spPr>
          <a:xfrm>
            <a:off x="495947" y="1686556"/>
            <a:ext cx="11375756" cy="2862322"/>
          </a:xfrm>
          <a:prstGeom prst="rect">
            <a:avLst/>
          </a:prstGeom>
          <a:solidFill>
            <a:schemeClr val="bg1"/>
          </a:solidFill>
        </p:spPr>
        <p:txBody>
          <a:bodyPr wrap="square">
            <a:spAutoFit/>
          </a:bodyPr>
          <a:lstStyle/>
          <a:p>
            <a:pPr marL="571500" indent="-571500" algn="just">
              <a:buFontTx/>
              <a:buChar char="-"/>
            </a:pPr>
            <a:r>
              <a:rPr lang="nl-NL" sz="3600" dirty="0">
                <a:latin typeface="Times New Roman" panose="02020603050405020304" pitchFamily="18" charset="0"/>
                <a:cs typeface="Times New Roman" panose="02020603050405020304" pitchFamily="18" charset="0"/>
              </a:rPr>
              <a:t>Trình độ HS khá đồng đều.</a:t>
            </a:r>
            <a:endParaRPr lang="vi-VN" sz="3600" dirty="0">
              <a:latin typeface="Times New Roman" panose="02020603050405020304" pitchFamily="18" charset="0"/>
              <a:cs typeface="Times New Roman" panose="02020603050405020304" pitchFamily="18" charset="0"/>
            </a:endParaRPr>
          </a:p>
          <a:p>
            <a:pPr marL="571500" indent="-571500" algn="just">
              <a:buFontTx/>
              <a:buChar char="-"/>
            </a:pPr>
            <a:r>
              <a:rPr lang="vi-VN" sz="3600" dirty="0">
                <a:latin typeface="Times New Roman" panose="02020603050405020304" pitchFamily="18" charset="0"/>
                <a:cs typeface="Times New Roman" panose="02020603050405020304" pitchFamily="18" charset="0"/>
              </a:rPr>
              <a:t>Nhiều em tích cực trong các hoạt động tập thể, ham học hỏi, có tinh thần tự giác cao</a:t>
            </a:r>
            <a:endParaRPr lang="en-US" sz="3600" dirty="0">
              <a:latin typeface="Times New Roman" panose="02020603050405020304" pitchFamily="18" charset="0"/>
              <a:cs typeface="Times New Roman" panose="02020603050405020304" pitchFamily="18" charset="0"/>
            </a:endParaRPr>
          </a:p>
          <a:p>
            <a:pPr algn="just"/>
            <a:r>
              <a:rPr lang="nl-NL" sz="3600" dirty="0">
                <a:latin typeface="Times New Roman" panose="02020603050405020304" pitchFamily="18" charset="0"/>
                <a:cs typeface="Times New Roman" panose="02020603050405020304" pitchFamily="18" charset="0"/>
              </a:rPr>
              <a:t>- Nhiều em luôn đạt điểm cao trong các kì kiểm tra của lớp, của trường, chăm chỉ, tự giác, gương mẫu tích c</a:t>
            </a:r>
            <a:r>
              <a:rPr lang="en-US" sz="3600" dirty="0" err="1">
                <a:latin typeface="Times New Roman" panose="02020603050405020304" pitchFamily="18" charset="0"/>
                <a:cs typeface="Times New Roman" panose="02020603050405020304" pitchFamily="18" charset="0"/>
              </a:rPr>
              <a:t>ực</a:t>
            </a:r>
            <a:r>
              <a:rPr lang="en-US" sz="3600" dirty="0">
                <a:latin typeface="Times New Roman" panose="02020603050405020304" pitchFamily="18" charset="0"/>
                <a:cs typeface="Times New Roman" panose="02020603050405020304" pitchFamily="18" charset="0"/>
              </a:rPr>
              <a:t>.</a:t>
            </a:r>
            <a:endParaRPr lang="en-US" sz="3600"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40892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par>
                                <p:cTn id="10" presetID="53" presetClass="entr" presetSubtype="16"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500" fill="hold"/>
                                        <p:tgtEl>
                                          <p:spTgt spid="5"/>
                                        </p:tgtEl>
                                        <p:attrNameLst>
                                          <p:attrName>ppt_w</p:attrName>
                                        </p:attrNameLst>
                                      </p:cBhvr>
                                      <p:tavLst>
                                        <p:tav tm="0">
                                          <p:val>
                                            <p:fltVal val="0"/>
                                          </p:val>
                                        </p:tav>
                                        <p:tav tm="100000">
                                          <p:val>
                                            <p:strVal val="#ppt_w"/>
                                          </p:val>
                                        </p:tav>
                                      </p:tavLst>
                                    </p:anim>
                                    <p:anim calcmode="lin" valueType="num">
                                      <p:cBhvr>
                                        <p:cTn id="13" dur="500" fill="hold"/>
                                        <p:tgtEl>
                                          <p:spTgt spid="5"/>
                                        </p:tgtEl>
                                        <p:attrNameLst>
                                          <p:attrName>ppt_h</p:attrName>
                                        </p:attrNameLst>
                                      </p:cBhvr>
                                      <p:tavLst>
                                        <p:tav tm="0">
                                          <p:val>
                                            <p:fltVal val="0"/>
                                          </p:val>
                                        </p:tav>
                                        <p:tav tm="100000">
                                          <p:val>
                                            <p:strVal val="#ppt_h"/>
                                          </p:val>
                                        </p:tav>
                                      </p:tavLst>
                                    </p:anim>
                                    <p:animEffect transition="in" filter="fade">
                                      <p:cBhvr>
                                        <p:cTn id="14" dur="500"/>
                                        <p:tgtEl>
                                          <p:spTgt spid="5"/>
                                        </p:tgtEl>
                                      </p:cBhvr>
                                    </p:animEffect>
                                  </p:childTnLst>
                                </p:cTn>
                              </p:par>
                            </p:childTnLst>
                          </p:cTn>
                        </p:par>
                        <p:par>
                          <p:cTn id="15" fill="hold">
                            <p:stCondLst>
                              <p:cond delay="500"/>
                            </p:stCondLst>
                            <p:childTnLst>
                              <p:par>
                                <p:cTn id="16" presetID="53" presetClass="entr" presetSubtype="16" fill="hold" nodeType="afterEffect">
                                  <p:stCondLst>
                                    <p:cond delay="0"/>
                                  </p:stCondLst>
                                  <p:childTnLst>
                                    <p:set>
                                      <p:cBhvr>
                                        <p:cTn id="17" dur="1" fill="hold">
                                          <p:stCondLst>
                                            <p:cond delay="0"/>
                                          </p:stCondLst>
                                        </p:cTn>
                                        <p:tgtEl>
                                          <p:spTgt spid="6"/>
                                        </p:tgtEl>
                                        <p:attrNameLst>
                                          <p:attrName>style.visibility</p:attrName>
                                        </p:attrNameLst>
                                      </p:cBhvr>
                                      <p:to>
                                        <p:strVal val="visible"/>
                                      </p:to>
                                    </p:set>
                                    <p:anim calcmode="lin" valueType="num">
                                      <p:cBhvr>
                                        <p:cTn id="18" dur="500" fill="hold"/>
                                        <p:tgtEl>
                                          <p:spTgt spid="6"/>
                                        </p:tgtEl>
                                        <p:attrNameLst>
                                          <p:attrName>ppt_w</p:attrName>
                                        </p:attrNameLst>
                                      </p:cBhvr>
                                      <p:tavLst>
                                        <p:tav tm="0">
                                          <p:val>
                                            <p:fltVal val="0"/>
                                          </p:val>
                                        </p:tav>
                                        <p:tav tm="100000">
                                          <p:val>
                                            <p:strVal val="#ppt_w"/>
                                          </p:val>
                                        </p:tav>
                                      </p:tavLst>
                                    </p:anim>
                                    <p:anim calcmode="lin" valueType="num">
                                      <p:cBhvr>
                                        <p:cTn id="19" dur="500" fill="hold"/>
                                        <p:tgtEl>
                                          <p:spTgt spid="6"/>
                                        </p:tgtEl>
                                        <p:attrNameLst>
                                          <p:attrName>ppt_h</p:attrName>
                                        </p:attrNameLst>
                                      </p:cBhvr>
                                      <p:tavLst>
                                        <p:tav tm="0">
                                          <p:val>
                                            <p:fltVal val="0"/>
                                          </p:val>
                                        </p:tav>
                                        <p:tav tm="100000">
                                          <p:val>
                                            <p:strVal val="#ppt_h"/>
                                          </p:val>
                                        </p:tav>
                                      </p:tavLst>
                                    </p:anim>
                                    <p:animEffect transition="in" filter="fade">
                                      <p:cBhvr>
                                        <p:cTn id="20" dur="500"/>
                                        <p:tgtEl>
                                          <p:spTgt spid="6"/>
                                        </p:tgtEl>
                                      </p:cBhvr>
                                    </p:animEffect>
                                  </p:childTnLst>
                                </p:cTn>
                              </p:par>
                              <p:par>
                                <p:cTn id="21" presetID="53" presetClass="entr" presetSubtype="16" fill="hold" nodeType="withEffect">
                                  <p:stCondLst>
                                    <p:cond delay="0"/>
                                  </p:stCondLst>
                                  <p:childTnLst>
                                    <p:set>
                                      <p:cBhvr>
                                        <p:cTn id="22" dur="1" fill="hold">
                                          <p:stCondLst>
                                            <p:cond delay="0"/>
                                          </p:stCondLst>
                                        </p:cTn>
                                        <p:tgtEl>
                                          <p:spTgt spid="7"/>
                                        </p:tgtEl>
                                        <p:attrNameLst>
                                          <p:attrName>style.visibility</p:attrName>
                                        </p:attrNameLst>
                                      </p:cBhvr>
                                      <p:to>
                                        <p:strVal val="visible"/>
                                      </p:to>
                                    </p:set>
                                    <p:anim calcmode="lin" valueType="num">
                                      <p:cBhvr>
                                        <p:cTn id="23" dur="500" fill="hold"/>
                                        <p:tgtEl>
                                          <p:spTgt spid="7"/>
                                        </p:tgtEl>
                                        <p:attrNameLst>
                                          <p:attrName>ppt_w</p:attrName>
                                        </p:attrNameLst>
                                      </p:cBhvr>
                                      <p:tavLst>
                                        <p:tav tm="0">
                                          <p:val>
                                            <p:fltVal val="0"/>
                                          </p:val>
                                        </p:tav>
                                        <p:tav tm="100000">
                                          <p:val>
                                            <p:strVal val="#ppt_w"/>
                                          </p:val>
                                        </p:tav>
                                      </p:tavLst>
                                    </p:anim>
                                    <p:anim calcmode="lin" valueType="num">
                                      <p:cBhvr>
                                        <p:cTn id="24" dur="500" fill="hold"/>
                                        <p:tgtEl>
                                          <p:spTgt spid="7"/>
                                        </p:tgtEl>
                                        <p:attrNameLst>
                                          <p:attrName>ppt_h</p:attrName>
                                        </p:attrNameLst>
                                      </p:cBhvr>
                                      <p:tavLst>
                                        <p:tav tm="0">
                                          <p:val>
                                            <p:fltVal val="0"/>
                                          </p:val>
                                        </p:tav>
                                        <p:tav tm="100000">
                                          <p:val>
                                            <p:strVal val="#ppt_h"/>
                                          </p:val>
                                        </p:tav>
                                      </p:tavLst>
                                    </p:anim>
                                    <p:animEffect transition="in" filter="fade">
                                      <p:cBhvr>
                                        <p:cTn id="2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1640</Words>
  <Application>Microsoft Office PowerPoint</Application>
  <PresentationFormat>Custom</PresentationFormat>
  <Paragraphs>198</Paragraphs>
  <Slides>32</Slides>
  <Notes>0</Notes>
  <HiddenSlides>0</HiddenSlides>
  <MMClips>0</MMClips>
  <ScaleCrop>false</ScaleCrop>
  <HeadingPairs>
    <vt:vector size="4" baseType="variant">
      <vt:variant>
        <vt:lpstr>Theme</vt:lpstr>
      </vt:variant>
      <vt:variant>
        <vt:i4>1</vt:i4>
      </vt:variant>
      <vt:variant>
        <vt:lpstr>Slide Titles</vt:lpstr>
      </vt:variant>
      <vt:variant>
        <vt:i4>32</vt:i4>
      </vt:variant>
    </vt:vector>
  </HeadingPairs>
  <TitlesOfParts>
    <vt:vector size="33" baseType="lpstr">
      <vt:lpstr>Office Theme</vt:lpstr>
      <vt:lpstr> HỌP PHỤ HUYNH HỌC SINH  LỚP 6C  Tổng kết năm học 2021 -2022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https://forms.gle/mgcbHBJP522cp7cU8 </vt:lpstr>
      <vt:lpstr>ĐIỂM MỚI TRONG ĐÁNH GIÁ HỌC SINH  TT22/2021</vt:lpstr>
      <vt:lpstr>PowerPoint Presentation</vt:lpstr>
      <vt:lpstr>PowerPoint Presentation</vt:lpstr>
      <vt:lpstr>KẾT QUẢ HỌC TẬP VÀ THI ĐUA HỌC KỲ II LỚP 6C</vt:lpstr>
      <vt:lpstr>KẾT QUẢ HỌC TẬP VÀ THI ĐUA CẢ NĂM lớp 6C</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THỐNG KÊ ĐIỂM KHẢO SÁT ĐỀ PGD</vt:lpstr>
    </vt:vector>
  </TitlesOfParts>
  <Company>thuvienhoclieu.com</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thuvienhoclieu.com</dc:title>
  <dc:creator>thuvienhoclieu.com</dc:creator>
  <cp:keywords>thuvienhoclieu.com</cp:keywords>
  <dc:description>thuvienhoclieu.com</dc:description>
  <cp:lastModifiedBy/>
  <cp:revision>1</cp:revision>
  <dcterms:created xsi:type="dcterms:W3CDTF">2022-05-26T02:10:07Z</dcterms:created>
  <dcterms:modified xsi:type="dcterms:W3CDTF">2022-05-26T02:11:11Z</dcterms:modified>
</cp:coreProperties>
</file>